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703" r:id="rId4"/>
    <p:sldMasterId id="2147483713" r:id="rId5"/>
  </p:sldMasterIdLst>
  <p:notesMasterIdLst>
    <p:notesMasterId r:id="rId18"/>
  </p:notesMasterIdLst>
  <p:handoutMasterIdLst>
    <p:handoutMasterId r:id="rId19"/>
  </p:handoutMasterIdLst>
  <p:sldIdLst>
    <p:sldId id="281" r:id="rId6"/>
    <p:sldId id="272" r:id="rId7"/>
    <p:sldId id="291" r:id="rId8"/>
    <p:sldId id="274" r:id="rId9"/>
    <p:sldId id="273" r:id="rId10"/>
    <p:sldId id="282" r:id="rId11"/>
    <p:sldId id="275" r:id="rId12"/>
    <p:sldId id="276" r:id="rId13"/>
    <p:sldId id="277" r:id="rId14"/>
    <p:sldId id="285" r:id="rId15"/>
    <p:sldId id="279" r:id="rId16"/>
    <p:sldId id="293"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3300"/>
    <a:srgbClr val="A43F09"/>
    <a:srgbClr val="FF3300"/>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75556" autoAdjust="0"/>
  </p:normalViewPr>
  <p:slideViewPr>
    <p:cSldViewPr snapToGrid="0">
      <p:cViewPr varScale="1">
        <p:scale>
          <a:sx n="66" d="100"/>
          <a:sy n="66" d="100"/>
        </p:scale>
        <p:origin x="1330" y="43"/>
      </p:cViewPr>
      <p:guideLst/>
    </p:cSldViewPr>
  </p:slideViewPr>
  <p:notesTextViewPr>
    <p:cViewPr>
      <p:scale>
        <a:sx n="1" d="1"/>
        <a:sy n="1" d="1"/>
      </p:scale>
      <p:origin x="0" y="0"/>
    </p:cViewPr>
  </p:notesTextViewPr>
  <p:notesViewPr>
    <p:cSldViewPr snapToGrid="0">
      <p:cViewPr varScale="1">
        <p:scale>
          <a:sx n="60" d="100"/>
          <a:sy n="60" d="100"/>
        </p:scale>
        <p:origin x="1670" y="4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tableStyles" Target="tableStyles.xml"/><Relationship Id="rId10" Type="http://schemas.openxmlformats.org/officeDocument/2006/relationships/slide" Target="slides/slide5.xml"/><Relationship Id="rId19"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A2E547D-1406-4A6F-8F93-E441204CE6E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76667F8A-B889-49B3-AC77-5DDF11A08AF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3B2889B-A0AC-4482-8592-5C96F2309420}" type="datetimeFigureOut">
              <a:rPr lang="en-US" smtClean="0"/>
              <a:t>12/30/2019</a:t>
            </a:fld>
            <a:endParaRPr lang="en-US"/>
          </a:p>
        </p:txBody>
      </p:sp>
      <p:sp>
        <p:nvSpPr>
          <p:cNvPr id="4" name="Footer Placeholder 3">
            <a:extLst>
              <a:ext uri="{FF2B5EF4-FFF2-40B4-BE49-F238E27FC236}">
                <a16:creationId xmlns:a16="http://schemas.microsoft.com/office/drawing/2014/main" id="{567AFD4F-C0E7-421C-AF77-6F9CC963C9C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1074AB9F-6726-4FB1-8769-82E23336CEB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D529299-61FF-4B93-ADA6-2FD5975D62F6}" type="slidenum">
              <a:rPr lang="en-US" smtClean="0"/>
              <a:t>‹#›</a:t>
            </a:fld>
            <a:endParaRPr lang="en-US"/>
          </a:p>
        </p:txBody>
      </p:sp>
    </p:spTree>
    <p:extLst>
      <p:ext uri="{BB962C8B-B14F-4D97-AF65-F5344CB8AC3E}">
        <p14:creationId xmlns:p14="http://schemas.microsoft.com/office/powerpoint/2010/main" val="14162700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30EB223-FFC0-462A-A3B8-EAA7CE0F8CBD}" type="datetimeFigureOut">
              <a:rPr lang="en-US" smtClean="0"/>
              <a:t>12/30/2019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849E9A-41F7-4779-A581-48A7C374A227}" type="slidenum">
              <a:rPr lang="en-US" smtClean="0"/>
              <a:t>‹#›</a:t>
            </a:fld>
            <a:endParaRPr lang="en-US"/>
          </a:p>
        </p:txBody>
      </p:sp>
    </p:spTree>
    <p:extLst>
      <p:ext uri="{BB962C8B-B14F-4D97-AF65-F5344CB8AC3E}">
        <p14:creationId xmlns:p14="http://schemas.microsoft.com/office/powerpoint/2010/main" val="11555188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mn-lt"/>
                <a:ea typeface="+mn-ea"/>
                <a:cs typeface="+mn-cs"/>
              </a:rPr>
              <a:t>Lời đầu tiên, em xin gửi lời cảm ơn đến các thầy cô của khoa và phía doanh nghiệp đã đến tham dự buổi bảo vệ đồ án tốt nghiệp của em.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mn-lt"/>
                <a:ea typeface="+mn-ea"/>
                <a:cs typeface="+mn-cs"/>
              </a:rPr>
              <a:t>Tiếp theo, em xin phép được trình bày về đề tài của mình, đó chính là xây dựng hệ thống quản lí và giám sát tiến độ công việc, dự án tại công ty. Đề tài này được phê duyệt và hướng dẫn bởi thầy phó Nguyễn Tấn Khôi.</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1219261" rtl="0" eaLnBrk="1" fontAlgn="auto" latinLnBrk="0" hangingPunct="1">
              <a:lnSpc>
                <a:spcPct val="100000"/>
              </a:lnSpc>
              <a:spcBef>
                <a:spcPts val="0"/>
              </a:spcBef>
              <a:spcAft>
                <a:spcPts val="0"/>
              </a:spcAft>
              <a:buClrTx/>
              <a:buSzTx/>
              <a:buFontTx/>
              <a:buNone/>
              <a:tabLst/>
              <a:defRPr/>
            </a:pPr>
            <a:fld id="{4417CB07-0039-4545-92EA-48E12138E51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219261"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5375390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C849E9A-41F7-4779-A581-48A7C374A227}" type="slidenum">
              <a:rPr lang="en-US" smtClean="0"/>
              <a:t>12</a:t>
            </a:fld>
            <a:endParaRPr lang="en-US"/>
          </a:p>
        </p:txBody>
      </p:sp>
    </p:spTree>
    <p:extLst>
      <p:ext uri="{BB962C8B-B14F-4D97-AF65-F5344CB8AC3E}">
        <p14:creationId xmlns:p14="http://schemas.microsoft.com/office/powerpoint/2010/main" val="9453190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Bài trình bày của em sẽ bao gồm các phần chính sau:</a:t>
            </a:r>
          </a:p>
          <a:p>
            <a:pPr lvl="0"/>
            <a:r>
              <a:rPr lang="en-US" sz="1200" kern="1200">
                <a:solidFill>
                  <a:schemeClr val="tx1"/>
                </a:solidFill>
                <a:effectLst/>
                <a:latin typeface="+mn-lt"/>
                <a:ea typeface="+mn-ea"/>
                <a:cs typeface="+mn-cs"/>
              </a:rPr>
              <a:t>Đặt vấn đề</a:t>
            </a:r>
          </a:p>
          <a:p>
            <a:pPr lvl="0"/>
            <a:r>
              <a:rPr lang="en-US" sz="1200" kern="1200">
                <a:solidFill>
                  <a:schemeClr val="tx1"/>
                </a:solidFill>
                <a:effectLst/>
                <a:latin typeface="+mn-lt"/>
                <a:ea typeface="+mn-ea"/>
                <a:cs typeface="+mn-cs"/>
              </a:rPr>
              <a:t>Bối cảnh của đề tài</a:t>
            </a:r>
          </a:p>
          <a:p>
            <a:pPr lvl="0"/>
            <a:r>
              <a:rPr lang="en-US" sz="1200" kern="1200">
                <a:solidFill>
                  <a:schemeClr val="tx1"/>
                </a:solidFill>
                <a:effectLst/>
                <a:latin typeface="+mn-lt"/>
                <a:ea typeface="+mn-ea"/>
                <a:cs typeface="+mn-cs"/>
              </a:rPr>
              <a:t>Mục tiêu về dự án</a:t>
            </a:r>
          </a:p>
          <a:p>
            <a:pPr lvl="0"/>
            <a:r>
              <a:rPr lang="en-US" sz="1200" kern="1200">
                <a:solidFill>
                  <a:schemeClr val="tx1"/>
                </a:solidFill>
                <a:effectLst/>
                <a:latin typeface="+mn-lt"/>
                <a:ea typeface="+mn-ea"/>
                <a:cs typeface="+mn-cs"/>
              </a:rPr>
              <a:t>Tổng quan về hệ thống</a:t>
            </a:r>
          </a:p>
          <a:p>
            <a:pPr lvl="0"/>
            <a:r>
              <a:rPr lang="en-US" sz="1200" kern="1200">
                <a:solidFill>
                  <a:schemeClr val="tx1"/>
                </a:solidFill>
                <a:effectLst/>
                <a:latin typeface="+mn-lt"/>
                <a:ea typeface="+mn-ea"/>
                <a:cs typeface="+mn-cs"/>
              </a:rPr>
              <a:t>Kết quả đạt đ</a:t>
            </a:r>
            <a:r>
              <a:rPr lang="vi-VN" sz="1200" kern="1200">
                <a:solidFill>
                  <a:schemeClr val="tx1"/>
                </a:solidFill>
                <a:effectLst/>
                <a:latin typeface="+mn-lt"/>
                <a:ea typeface="+mn-ea"/>
                <a:cs typeface="+mn-cs"/>
              </a:rPr>
              <a:t>ư</a:t>
            </a:r>
            <a:r>
              <a:rPr lang="en-US" sz="1200" kern="1200">
                <a:solidFill>
                  <a:schemeClr val="tx1"/>
                </a:solidFill>
                <a:effectLst/>
                <a:latin typeface="+mn-lt"/>
                <a:ea typeface="+mn-ea"/>
                <a:cs typeface="+mn-cs"/>
              </a:rPr>
              <a:t>ợc &amp; Demo ch</a:t>
            </a:r>
            <a:r>
              <a:rPr lang="vi-VN" sz="1200" kern="1200">
                <a:solidFill>
                  <a:schemeClr val="tx1"/>
                </a:solidFill>
                <a:effectLst/>
                <a:latin typeface="+mn-lt"/>
                <a:ea typeface="+mn-ea"/>
                <a:cs typeface="+mn-cs"/>
              </a:rPr>
              <a:t>ư</a:t>
            </a:r>
            <a:r>
              <a:rPr lang="en-US" sz="1200" kern="1200">
                <a:solidFill>
                  <a:schemeClr val="tx1"/>
                </a:solidFill>
                <a:effectLst/>
                <a:latin typeface="+mn-lt"/>
                <a:ea typeface="+mn-ea"/>
                <a:cs typeface="+mn-cs"/>
              </a:rPr>
              <a:t>ơng trình</a:t>
            </a:r>
          </a:p>
          <a:p>
            <a:pPr lvl="0"/>
            <a:r>
              <a:rPr lang="en-US" sz="1200" kern="1200">
                <a:solidFill>
                  <a:schemeClr val="tx1"/>
                </a:solidFill>
                <a:effectLst/>
                <a:latin typeface="+mn-lt"/>
                <a:ea typeface="+mn-ea"/>
                <a:cs typeface="+mn-cs"/>
              </a:rPr>
              <a:t>Cuối cùng là hướng phát triển tiếp theo của đề tài</a:t>
            </a:r>
          </a:p>
          <a:p>
            <a:endParaRPr lang="en-US" sz="1200" kern="120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BC849E9A-41F7-4779-A581-48A7C374A227}" type="slidenum">
              <a:rPr lang="en-US" smtClean="0"/>
              <a:t>2</a:t>
            </a:fld>
            <a:endParaRPr lang="en-US"/>
          </a:p>
        </p:txBody>
      </p:sp>
    </p:spTree>
    <p:extLst>
      <p:ext uri="{BB962C8B-B14F-4D97-AF65-F5344CB8AC3E}">
        <p14:creationId xmlns:p14="http://schemas.microsoft.com/office/powerpoint/2010/main" val="26974011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Đối với mọi công ty, nhất là các công ty phát triển phần mềm, có nhiều vấn đề đang tồn tại và ảnh hưởng lớn đến quá trình hoạt động của công ty, trong đó có 3 vấn đề nổi bật nhất, đó là:</a:t>
            </a:r>
          </a:p>
          <a:p>
            <a:pPr lvl="0"/>
            <a:r>
              <a:rPr lang="en-US" sz="1200" kern="1200">
                <a:solidFill>
                  <a:schemeClr val="tx1"/>
                </a:solidFill>
                <a:effectLst/>
                <a:latin typeface="+mn-lt"/>
                <a:ea typeface="+mn-ea"/>
                <a:cs typeface="+mn-cs"/>
              </a:rPr>
              <a:t>Quản lí tiến độ dự án, công việc</a:t>
            </a:r>
          </a:p>
          <a:p>
            <a:pPr lvl="0"/>
            <a:r>
              <a:rPr lang="en-US" sz="1200" kern="1200">
                <a:solidFill>
                  <a:schemeClr val="tx1"/>
                </a:solidFill>
                <a:effectLst/>
                <a:latin typeface="+mn-lt"/>
                <a:ea typeface="+mn-ea"/>
                <a:cs typeface="+mn-cs"/>
              </a:rPr>
              <a:t>Quản lí nhân sự</a:t>
            </a:r>
          </a:p>
          <a:p>
            <a:pPr lvl="0"/>
            <a:r>
              <a:rPr lang="en-US" sz="1200" kern="1200">
                <a:solidFill>
                  <a:schemeClr val="tx1"/>
                </a:solidFill>
                <a:effectLst/>
                <a:latin typeface="+mn-lt"/>
                <a:ea typeface="+mn-ea"/>
                <a:cs typeface="+mn-cs"/>
              </a:rPr>
              <a:t>Quản lí thời gian biểu, chấm công.</a:t>
            </a:r>
          </a:p>
          <a:p>
            <a:r>
              <a:rPr lang="en-US" sz="1200" kern="1200">
                <a:solidFill>
                  <a:schemeClr val="tx1"/>
                </a:solidFill>
                <a:effectLst/>
                <a:latin typeface="+mn-lt"/>
                <a:ea typeface="+mn-ea"/>
                <a:cs typeface="+mn-cs"/>
              </a:rPr>
              <a:t>Nếu 3 qui trình này không được quản lí chặt chẽ và đồng bộ với nhau thì sẽ gây ra nhiều vấn đề trục trặc gây ảnh hưởng đến hiệu suất làm việc của cả công ty, đồng thời phát sinh những vấn chi phí không đáng có.</a:t>
            </a:r>
          </a:p>
        </p:txBody>
      </p:sp>
      <p:sp>
        <p:nvSpPr>
          <p:cNvPr id="4" name="Slide Number Placeholder 3"/>
          <p:cNvSpPr>
            <a:spLocks noGrp="1"/>
          </p:cNvSpPr>
          <p:nvPr>
            <p:ph type="sldNum" sz="quarter" idx="10"/>
          </p:nvPr>
        </p:nvSpPr>
        <p:spPr/>
        <p:txBody>
          <a:bodyPr/>
          <a:lstStyle/>
          <a:p>
            <a:fld id="{BC849E9A-41F7-4779-A581-48A7C374A227}" type="slidenum">
              <a:rPr lang="en-US" smtClean="0"/>
              <a:t>3</a:t>
            </a:fld>
            <a:endParaRPr lang="en-US"/>
          </a:p>
        </p:txBody>
      </p:sp>
    </p:spTree>
    <p:extLst>
      <p:ext uri="{BB962C8B-B14F-4D97-AF65-F5344CB8AC3E}">
        <p14:creationId xmlns:p14="http://schemas.microsoft.com/office/powerpoint/2010/main" val="21864205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 Hiện tại, có rất nhiều dịch vụ cung cấp các hệ thống quản lí dự án và tiến độ công việc. Trong đó phải kể đến các ông lớn ở tầm vóc quốc tế như Trello hoặc Jira. Ở trong nước cũng có Jobchat rất thịnh hành. Tuy nhiên, các hệ thống trên còn tồn tại một số vấn đề như:</a:t>
            </a:r>
          </a:p>
          <a:p>
            <a:pPr lvl="0"/>
            <a:r>
              <a:rPr lang="en-US" sz="1200" kern="1200">
                <a:solidFill>
                  <a:schemeClr val="tx1"/>
                </a:solidFill>
                <a:effectLst/>
                <a:latin typeface="+mn-lt"/>
                <a:ea typeface="+mn-ea"/>
                <a:cs typeface="+mn-cs"/>
              </a:rPr>
              <a:t>Không phù hợp với qui trình vận hành của công ty</a:t>
            </a:r>
          </a:p>
          <a:p>
            <a:pPr lvl="0"/>
            <a:r>
              <a:rPr lang="en-US" sz="1200" kern="1200">
                <a:solidFill>
                  <a:schemeClr val="tx1"/>
                </a:solidFill>
                <a:effectLst/>
                <a:latin typeface="+mn-lt"/>
                <a:ea typeface="+mn-ea"/>
                <a:cs typeface="+mn-cs"/>
              </a:rPr>
              <a:t>Hoặc là chi phí mua bản quyền sản phẩm còn khá cao.</a:t>
            </a:r>
          </a:p>
        </p:txBody>
      </p:sp>
      <p:sp>
        <p:nvSpPr>
          <p:cNvPr id="4" name="Slide Number Placeholder 3"/>
          <p:cNvSpPr>
            <a:spLocks noGrp="1"/>
          </p:cNvSpPr>
          <p:nvPr>
            <p:ph type="sldNum" sz="quarter" idx="10"/>
          </p:nvPr>
        </p:nvSpPr>
        <p:spPr/>
        <p:txBody>
          <a:bodyPr/>
          <a:lstStyle/>
          <a:p>
            <a:fld id="{BC849E9A-41F7-4779-A581-48A7C374A227}" type="slidenum">
              <a:rPr lang="en-US" smtClean="0"/>
              <a:t>4</a:t>
            </a:fld>
            <a:endParaRPr lang="en-US"/>
          </a:p>
        </p:txBody>
      </p:sp>
    </p:spTree>
    <p:extLst>
      <p:ext uri="{BB962C8B-B14F-4D97-AF65-F5344CB8AC3E}">
        <p14:creationId xmlns:p14="http://schemas.microsoft.com/office/powerpoint/2010/main" val="29531914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mn-lt"/>
                <a:ea typeface="+mn-ea"/>
                <a:cs typeface="+mn-cs"/>
              </a:rPr>
              <a:t>Do đó, dự án này ra đời nhằm xây dựng một hệ thống quản lí, giám sát tiến độ công việc và dự án cho công ty. Đồng thời, hệ thống cũng đồng bộ hoá dữ liệu của toàn thể nhân viên, các dự án cũng như thời giam làm việc của nhân viên. Hệ thống này sẽ giúp cho việc đánh giá hiệu suất làm việc của nhân viên được thuận lợi hơn, tối ưu qui trình làm việc cho công ty nhằm mục đích đó chính là tiết kiệm chi phí.</a:t>
            </a:r>
          </a:p>
          <a:p>
            <a:endParaRPr lang="en-US"/>
          </a:p>
        </p:txBody>
      </p:sp>
      <p:sp>
        <p:nvSpPr>
          <p:cNvPr id="4" name="Slide Number Placeholder 3"/>
          <p:cNvSpPr>
            <a:spLocks noGrp="1"/>
          </p:cNvSpPr>
          <p:nvPr>
            <p:ph type="sldNum" sz="quarter" idx="5"/>
          </p:nvPr>
        </p:nvSpPr>
        <p:spPr/>
        <p:txBody>
          <a:bodyPr/>
          <a:lstStyle/>
          <a:p>
            <a:fld id="{BC849E9A-41F7-4779-A581-48A7C374A227}" type="slidenum">
              <a:rPr lang="en-US" smtClean="0"/>
              <a:t>5</a:t>
            </a:fld>
            <a:endParaRPr lang="en-US"/>
          </a:p>
        </p:txBody>
      </p:sp>
    </p:spTree>
    <p:extLst>
      <p:ext uri="{BB962C8B-B14F-4D97-AF65-F5344CB8AC3E}">
        <p14:creationId xmlns:p14="http://schemas.microsoft.com/office/powerpoint/2010/main" val="16343021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C849E9A-41F7-4779-A581-48A7C374A227}" type="slidenum">
              <a:rPr lang="en-US" smtClean="0"/>
              <a:t>7</a:t>
            </a:fld>
            <a:endParaRPr lang="en-US"/>
          </a:p>
        </p:txBody>
      </p:sp>
    </p:spTree>
    <p:extLst>
      <p:ext uri="{BB962C8B-B14F-4D97-AF65-F5344CB8AC3E}">
        <p14:creationId xmlns:p14="http://schemas.microsoft.com/office/powerpoint/2010/main" val="33272354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C849E9A-41F7-4779-A581-48A7C374A227}" type="slidenum">
              <a:rPr lang="en-US" smtClean="0"/>
              <a:t>8</a:t>
            </a:fld>
            <a:endParaRPr lang="en-US"/>
          </a:p>
        </p:txBody>
      </p:sp>
    </p:spTree>
    <p:extLst>
      <p:ext uri="{BB962C8B-B14F-4D97-AF65-F5344CB8AC3E}">
        <p14:creationId xmlns:p14="http://schemas.microsoft.com/office/powerpoint/2010/main" val="39114474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C849E9A-41F7-4779-A581-48A7C374A227}" type="slidenum">
              <a:rPr lang="en-US" smtClean="0"/>
              <a:t>9</a:t>
            </a:fld>
            <a:endParaRPr lang="en-US"/>
          </a:p>
        </p:txBody>
      </p:sp>
    </p:spTree>
    <p:extLst>
      <p:ext uri="{BB962C8B-B14F-4D97-AF65-F5344CB8AC3E}">
        <p14:creationId xmlns:p14="http://schemas.microsoft.com/office/powerpoint/2010/main" val="20148186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C849E9A-41F7-4779-A581-48A7C374A227}" type="slidenum">
              <a:rPr lang="en-US" smtClean="0"/>
              <a:t>10</a:t>
            </a:fld>
            <a:endParaRPr lang="en-US"/>
          </a:p>
        </p:txBody>
      </p:sp>
    </p:spTree>
    <p:extLst>
      <p:ext uri="{BB962C8B-B14F-4D97-AF65-F5344CB8AC3E}">
        <p14:creationId xmlns:p14="http://schemas.microsoft.com/office/powerpoint/2010/main" val="10523397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elcome">
    <p:spTree>
      <p:nvGrpSpPr>
        <p:cNvPr id="1" name=""/>
        <p:cNvGrpSpPr/>
        <p:nvPr/>
      </p:nvGrpSpPr>
      <p:grpSpPr>
        <a:xfrm>
          <a:off x="0" y="0"/>
          <a:ext cx="0" cy="0"/>
          <a:chOff x="0" y="0"/>
          <a:chExt cx="0" cy="0"/>
        </a:xfrm>
      </p:grpSpPr>
      <p:sp>
        <p:nvSpPr>
          <p:cNvPr id="3" name="Picture Placeholder 2"/>
          <p:cNvSpPr>
            <a:spLocks noGrp="1"/>
          </p:cNvSpPr>
          <p:nvPr>
            <p:ph type="pic" sz="quarter" idx="10" hasCustomPrompt="1"/>
          </p:nvPr>
        </p:nvSpPr>
        <p:spPr>
          <a:xfrm>
            <a:off x="0" y="0"/>
            <a:ext cx="12192000" cy="6858000"/>
          </a:xfrm>
        </p:spPr>
        <p:txBody>
          <a:bodyPr>
            <a:normAutofit/>
          </a:bodyPr>
          <a:lstStyle>
            <a:lvl1pPr>
              <a:defRPr sz="1600" baseline="0"/>
            </a:lvl1pPr>
          </a:lstStyle>
          <a:p>
            <a:r>
              <a:rPr lang="en-US"/>
              <a:t>Drag your picture here and Send to back</a:t>
            </a:r>
          </a:p>
        </p:txBody>
      </p:sp>
    </p:spTree>
    <p:extLst>
      <p:ext uri="{BB962C8B-B14F-4D97-AF65-F5344CB8AC3E}">
        <p14:creationId xmlns:p14="http://schemas.microsoft.com/office/powerpoint/2010/main" val="1966310911"/>
      </p:ext>
    </p:extLst>
  </p:cSld>
  <p:clrMapOvr>
    <a:masterClrMapping/>
  </p:clrMapOvr>
  <p:transition spd="slow">
    <p:push dir="u"/>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ECF21A4-E71B-4D3A-AF45-E989C23A7BB1}" type="datetimeFigureOut">
              <a:rPr lang="en-US" smtClean="0"/>
              <a:t>12/30/2019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AF1B4E-90EC-4A51-B6E5-B702C054ECB0}"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38426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ECF21A4-E71B-4D3A-AF45-E989C23A7BB1}" type="datetimeFigureOut">
              <a:rPr lang="en-US" smtClean="0"/>
              <a:t>12/30/2019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AF1B4E-90EC-4A51-B6E5-B702C054ECB0}" type="slidenum">
              <a:rPr lang="en-US" smtClean="0"/>
              <a:t>‹#›</a:t>
            </a:fld>
            <a:endParaRPr lang="en-US"/>
          </a:p>
        </p:txBody>
      </p:sp>
    </p:spTree>
    <p:extLst>
      <p:ext uri="{BB962C8B-B14F-4D97-AF65-F5344CB8AC3E}">
        <p14:creationId xmlns:p14="http://schemas.microsoft.com/office/powerpoint/2010/main" val="568969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DECF21A4-E71B-4D3A-AF45-E989C23A7BB1}" type="datetimeFigureOut">
              <a:rPr lang="en-US" smtClean="0"/>
              <a:t>12/30/2019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AF1B4E-90EC-4A51-B6E5-B702C054ECB0}"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423223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ECF21A4-E71B-4D3A-AF45-E989C23A7BB1}" type="datetimeFigureOut">
              <a:rPr lang="en-US" smtClean="0"/>
              <a:t>12/30/2019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6AF1B4E-90EC-4A51-B6E5-B702C054ECB0}" type="slidenum">
              <a:rPr lang="en-US" smtClean="0"/>
              <a:t>‹#›</a:t>
            </a:fld>
            <a:endParaRPr lang="en-US"/>
          </a:p>
        </p:txBody>
      </p:sp>
    </p:spTree>
    <p:extLst>
      <p:ext uri="{BB962C8B-B14F-4D97-AF65-F5344CB8AC3E}">
        <p14:creationId xmlns:p14="http://schemas.microsoft.com/office/powerpoint/2010/main" val="1015856615"/>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ECF21A4-E71B-4D3A-AF45-E989C23A7BB1}" type="datetimeFigureOut">
              <a:rPr lang="en-US" smtClean="0"/>
              <a:t>12/30/2019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6AF1B4E-90EC-4A51-B6E5-B702C054ECB0}" type="slidenum">
              <a:rPr lang="en-US" smtClean="0"/>
              <a:t>‹#›</a:t>
            </a:fld>
            <a:endParaRPr lang="en-US"/>
          </a:p>
        </p:txBody>
      </p:sp>
    </p:spTree>
    <p:extLst>
      <p:ext uri="{BB962C8B-B14F-4D97-AF65-F5344CB8AC3E}">
        <p14:creationId xmlns:p14="http://schemas.microsoft.com/office/powerpoint/2010/main" val="2629162511"/>
      </p:ext>
    </p:extLst>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ECF21A4-E71B-4D3A-AF45-E989C23A7BB1}" type="datetimeFigureOut">
              <a:rPr lang="en-US" smtClean="0"/>
              <a:t>12/30/2019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6AF1B4E-90EC-4A51-B6E5-B702C054ECB0}" type="slidenum">
              <a:rPr lang="en-US" smtClean="0"/>
              <a:t>‹#›</a:t>
            </a:fld>
            <a:endParaRPr lang="en-US"/>
          </a:p>
        </p:txBody>
      </p:sp>
    </p:spTree>
    <p:extLst>
      <p:ext uri="{BB962C8B-B14F-4D97-AF65-F5344CB8AC3E}">
        <p14:creationId xmlns:p14="http://schemas.microsoft.com/office/powerpoint/2010/main" val="69199778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DECF21A4-E71B-4D3A-AF45-E989C23A7BB1}" type="datetimeFigureOut">
              <a:rPr lang="en-US" smtClean="0"/>
              <a:t>12/30/2019</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A6AF1B4E-90EC-4A51-B6E5-B702C054ECB0}" type="slidenum">
              <a:rPr lang="en-US" smtClean="0"/>
              <a:t>‹#›</a:t>
            </a:fld>
            <a:endParaRPr lang="en-US"/>
          </a:p>
        </p:txBody>
      </p:sp>
    </p:spTree>
    <p:extLst>
      <p:ext uri="{BB962C8B-B14F-4D97-AF65-F5344CB8AC3E}">
        <p14:creationId xmlns:p14="http://schemas.microsoft.com/office/powerpoint/2010/main" val="88186293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DECF21A4-E71B-4D3A-AF45-E989C23A7BB1}" type="datetimeFigureOut">
              <a:rPr lang="en-US" smtClean="0"/>
              <a:t>12/30/2019</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A6AF1B4E-90EC-4A51-B6E5-B702C054ECB0}" type="slidenum">
              <a:rPr lang="en-US" smtClean="0"/>
              <a:t>‹#›</a:t>
            </a:fld>
            <a:endParaRPr lang="en-US"/>
          </a:p>
        </p:txBody>
      </p:sp>
    </p:spTree>
    <p:extLst>
      <p:ext uri="{BB962C8B-B14F-4D97-AF65-F5344CB8AC3E}">
        <p14:creationId xmlns:p14="http://schemas.microsoft.com/office/powerpoint/2010/main" val="570825230"/>
      </p:ext>
    </p:extLst>
  </p:cSld>
  <p:clrMapOvr>
    <a:masterClrMapping/>
  </p:clrMapOvr>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DECF21A4-E71B-4D3A-AF45-E989C23A7BB1}" type="datetimeFigureOut">
              <a:rPr lang="en-US" smtClean="0"/>
              <a:t>12/30/2019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6AF1B4E-90EC-4A51-B6E5-B702C054ECB0}" type="slidenum">
              <a:rPr lang="en-US" smtClean="0"/>
              <a:t>‹#›</a:t>
            </a:fld>
            <a:endParaRPr lang="en-US"/>
          </a:p>
        </p:txBody>
      </p:sp>
    </p:spTree>
    <p:extLst>
      <p:ext uri="{BB962C8B-B14F-4D97-AF65-F5344CB8AC3E}">
        <p14:creationId xmlns:p14="http://schemas.microsoft.com/office/powerpoint/2010/main" val="314168265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ECF21A4-E71B-4D3A-AF45-E989C23A7BB1}" type="datetimeFigureOut">
              <a:rPr lang="en-US" smtClean="0"/>
              <a:t>12/30/2019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AF1B4E-90EC-4A51-B6E5-B702C054ECB0}" type="slidenum">
              <a:rPr lang="en-US" smtClean="0"/>
              <a:t>‹#›</a:t>
            </a:fld>
            <a:endParaRPr lang="en-US"/>
          </a:p>
        </p:txBody>
      </p:sp>
    </p:spTree>
    <p:extLst>
      <p:ext uri="{BB962C8B-B14F-4D97-AF65-F5344CB8AC3E}">
        <p14:creationId xmlns:p14="http://schemas.microsoft.com/office/powerpoint/2010/main" val="37524235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Whitout Title">
    <p:spTree>
      <p:nvGrpSpPr>
        <p:cNvPr id="1" name=""/>
        <p:cNvGrpSpPr/>
        <p:nvPr/>
      </p:nvGrpSpPr>
      <p:grpSpPr>
        <a:xfrm>
          <a:off x="0" y="0"/>
          <a:ext cx="0" cy="0"/>
          <a:chOff x="0" y="0"/>
          <a:chExt cx="0" cy="0"/>
        </a:xfrm>
      </p:grpSpPr>
      <p:sp>
        <p:nvSpPr>
          <p:cNvPr id="7" name="Oval 6"/>
          <p:cNvSpPr>
            <a:spLocks noChangeAspect="1"/>
          </p:cNvSpPr>
          <p:nvPr userDrawn="1"/>
        </p:nvSpPr>
        <p:spPr>
          <a:xfrm>
            <a:off x="11380729" y="387564"/>
            <a:ext cx="345032" cy="345032"/>
          </a:xfrm>
          <a:prstGeom prst="ellips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10" tIns="60955" rIns="121910" bIns="60955" numCol="1" spcCol="0" rtlCol="0" fromWordArt="0" anchor="ctr" anchorCtr="0" forceAA="0" compatLnSpc="1">
            <a:prstTxWarp prst="textNoShape">
              <a:avLst/>
            </a:prstTxWarp>
            <a:noAutofit/>
          </a:bodyPr>
          <a:lstStyle/>
          <a:p>
            <a:pPr algn="ctr"/>
            <a:endParaRPr lang="en-US" sz="900"/>
          </a:p>
        </p:txBody>
      </p:sp>
      <p:sp>
        <p:nvSpPr>
          <p:cNvPr id="6" name="Slide Number Placeholder 5"/>
          <p:cNvSpPr>
            <a:spLocks noGrp="1"/>
          </p:cNvSpPr>
          <p:nvPr>
            <p:ph type="sldNum" sz="quarter" idx="12"/>
          </p:nvPr>
        </p:nvSpPr>
        <p:spPr>
          <a:xfrm>
            <a:off x="11283348" y="356058"/>
            <a:ext cx="532601" cy="365126"/>
          </a:xfrm>
        </p:spPr>
        <p:txBody>
          <a:bodyPr/>
          <a:lstStyle>
            <a:lvl1pPr algn="ctr">
              <a:defRPr sz="1200">
                <a:solidFill>
                  <a:schemeClr val="bg1"/>
                </a:solidFill>
                <a:latin typeface="Source Sans Pro ExtraLight"/>
                <a:cs typeface="Source Sans Pro ExtraLight"/>
              </a:defRPr>
            </a:lvl1pPr>
          </a:lstStyle>
          <a:p>
            <a:fld id="{9DF686B8-C880-FF40-96DC-14FF2413C34E}" type="slidenum">
              <a:rPr lang="en-US" smtClean="0"/>
              <a:pPr/>
              <a:t>‹#›</a:t>
            </a:fld>
            <a:endParaRPr lang="en-US"/>
          </a:p>
        </p:txBody>
      </p:sp>
    </p:spTree>
    <p:extLst>
      <p:ext uri="{BB962C8B-B14F-4D97-AF65-F5344CB8AC3E}">
        <p14:creationId xmlns:p14="http://schemas.microsoft.com/office/powerpoint/2010/main" val="711397601"/>
      </p:ext>
    </p:extLst>
  </p:cSld>
  <p:clrMapOvr>
    <a:masterClrMapping/>
  </p:clrMapOvr>
  <p:transition spd="slow">
    <p:push dir="u"/>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ECF21A4-E71B-4D3A-AF45-E989C23A7BB1}" type="datetimeFigureOut">
              <a:rPr lang="en-US" smtClean="0"/>
              <a:t>12/30/2019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AF1B4E-90EC-4A51-B6E5-B702C054ECB0}" type="slidenum">
              <a:rPr lang="en-US" smtClean="0"/>
              <a:t>‹#›</a:t>
            </a:fld>
            <a:endParaRPr lang="en-US"/>
          </a:p>
        </p:txBody>
      </p:sp>
    </p:spTree>
    <p:extLst>
      <p:ext uri="{BB962C8B-B14F-4D97-AF65-F5344CB8AC3E}">
        <p14:creationId xmlns:p14="http://schemas.microsoft.com/office/powerpoint/2010/main" val="35198019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40" name="Oval 39"/>
          <p:cNvSpPr>
            <a:spLocks noChangeAspect="1"/>
          </p:cNvSpPr>
          <p:nvPr userDrawn="1"/>
        </p:nvSpPr>
        <p:spPr>
          <a:xfrm>
            <a:off x="11380729" y="387564"/>
            <a:ext cx="345032" cy="345032"/>
          </a:xfrm>
          <a:prstGeom prst="ellips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10" tIns="60955" rIns="121910" bIns="60955" numCol="1" spcCol="0" rtlCol="0" fromWordArt="0" anchor="ctr" anchorCtr="0" forceAA="0" compatLnSpc="1">
            <a:prstTxWarp prst="textNoShape">
              <a:avLst/>
            </a:prstTxWarp>
            <a:noAutofit/>
          </a:bodyPr>
          <a:lstStyle/>
          <a:p>
            <a:pPr algn="ctr"/>
            <a:endParaRPr lang="en-US" sz="900"/>
          </a:p>
        </p:txBody>
      </p:sp>
      <p:sp>
        <p:nvSpPr>
          <p:cNvPr id="41" name="Slide Number Placeholder 5"/>
          <p:cNvSpPr>
            <a:spLocks noGrp="1"/>
          </p:cNvSpPr>
          <p:nvPr>
            <p:ph type="sldNum" sz="quarter" idx="12"/>
          </p:nvPr>
        </p:nvSpPr>
        <p:spPr>
          <a:xfrm>
            <a:off x="11283348" y="356058"/>
            <a:ext cx="532601" cy="365126"/>
          </a:xfrm>
        </p:spPr>
        <p:txBody>
          <a:bodyPr/>
          <a:lstStyle>
            <a:lvl1pPr algn="ctr">
              <a:defRPr sz="1200">
                <a:solidFill>
                  <a:schemeClr val="bg1"/>
                </a:solidFill>
                <a:latin typeface="Source Sans Pro ExtraLight"/>
                <a:cs typeface="Source Sans Pro ExtraLight"/>
              </a:defRPr>
            </a:lvl1pPr>
          </a:lstStyle>
          <a:p>
            <a:fld id="{9DF686B8-C880-FF40-96DC-14FF2413C34E}" type="slidenum">
              <a:rPr lang="en-US" smtClean="0"/>
              <a:pPr/>
              <a:t>‹#›</a:t>
            </a:fld>
            <a:endParaRPr lang="en-US"/>
          </a:p>
        </p:txBody>
      </p:sp>
    </p:spTree>
    <p:extLst>
      <p:ext uri="{BB962C8B-B14F-4D97-AF65-F5344CB8AC3E}">
        <p14:creationId xmlns:p14="http://schemas.microsoft.com/office/powerpoint/2010/main" val="4056935446"/>
      </p:ext>
    </p:extLst>
  </p:cSld>
  <p:clrMapOvr>
    <a:masterClrMapping/>
  </p:clrMapOvr>
  <p:transition spd="slow">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Meet the Team">
    <p:spTree>
      <p:nvGrpSpPr>
        <p:cNvPr id="1" name=""/>
        <p:cNvGrpSpPr/>
        <p:nvPr/>
      </p:nvGrpSpPr>
      <p:grpSpPr>
        <a:xfrm>
          <a:off x="0" y="0"/>
          <a:ext cx="0" cy="0"/>
          <a:chOff x="0" y="0"/>
          <a:chExt cx="0" cy="0"/>
        </a:xfrm>
      </p:grpSpPr>
      <p:sp>
        <p:nvSpPr>
          <p:cNvPr id="23" name="Picture Placeholder 22"/>
          <p:cNvSpPr>
            <a:spLocks noGrp="1"/>
          </p:cNvSpPr>
          <p:nvPr>
            <p:ph type="pic" sz="quarter" idx="15"/>
          </p:nvPr>
        </p:nvSpPr>
        <p:spPr>
          <a:xfrm>
            <a:off x="1109428" y="2019300"/>
            <a:ext cx="2133600" cy="2133600"/>
          </a:xfrm>
          <a:prstGeom prst="rect">
            <a:avLst/>
          </a:prstGeom>
        </p:spPr>
        <p:txBody>
          <a:bodyPr>
            <a:normAutofit/>
          </a:bodyPr>
          <a:lstStyle>
            <a:lvl1pPr>
              <a:defRPr sz="1600"/>
            </a:lvl1pPr>
          </a:lstStyle>
          <a:p>
            <a:endParaRPr lang="en-US"/>
          </a:p>
        </p:txBody>
      </p:sp>
      <p:sp>
        <p:nvSpPr>
          <p:cNvPr id="18" name="Picture Placeholder 22"/>
          <p:cNvSpPr>
            <a:spLocks noGrp="1"/>
          </p:cNvSpPr>
          <p:nvPr>
            <p:ph type="pic" sz="quarter" idx="16"/>
          </p:nvPr>
        </p:nvSpPr>
        <p:spPr>
          <a:xfrm>
            <a:off x="3657600" y="2019300"/>
            <a:ext cx="2133600" cy="2133600"/>
          </a:xfrm>
          <a:prstGeom prst="rect">
            <a:avLst/>
          </a:prstGeom>
        </p:spPr>
        <p:txBody>
          <a:bodyPr>
            <a:normAutofit/>
          </a:bodyPr>
          <a:lstStyle>
            <a:lvl1pPr>
              <a:defRPr sz="1600"/>
            </a:lvl1pPr>
          </a:lstStyle>
          <a:p>
            <a:endParaRPr lang="en-US"/>
          </a:p>
        </p:txBody>
      </p:sp>
      <p:sp>
        <p:nvSpPr>
          <p:cNvPr id="19" name="Picture Placeholder 22"/>
          <p:cNvSpPr>
            <a:spLocks noGrp="1"/>
          </p:cNvSpPr>
          <p:nvPr>
            <p:ph type="pic" sz="quarter" idx="17"/>
          </p:nvPr>
        </p:nvSpPr>
        <p:spPr>
          <a:xfrm>
            <a:off x="6096000" y="2019300"/>
            <a:ext cx="2133600" cy="2133600"/>
          </a:xfrm>
          <a:prstGeom prst="rect">
            <a:avLst/>
          </a:prstGeom>
        </p:spPr>
        <p:txBody>
          <a:bodyPr>
            <a:normAutofit/>
          </a:bodyPr>
          <a:lstStyle>
            <a:lvl1pPr>
              <a:defRPr sz="1600"/>
            </a:lvl1pPr>
          </a:lstStyle>
          <a:p>
            <a:endParaRPr lang="en-US"/>
          </a:p>
        </p:txBody>
      </p:sp>
      <p:sp>
        <p:nvSpPr>
          <p:cNvPr id="20" name="Picture Placeholder 22"/>
          <p:cNvSpPr>
            <a:spLocks noGrp="1"/>
          </p:cNvSpPr>
          <p:nvPr>
            <p:ph type="pic" sz="quarter" idx="18"/>
          </p:nvPr>
        </p:nvSpPr>
        <p:spPr>
          <a:xfrm>
            <a:off x="8534400" y="2019300"/>
            <a:ext cx="2133600" cy="2133600"/>
          </a:xfrm>
          <a:prstGeom prst="rect">
            <a:avLst/>
          </a:prstGeom>
        </p:spPr>
        <p:txBody>
          <a:bodyPr>
            <a:normAutofit/>
          </a:bodyPr>
          <a:lstStyle>
            <a:lvl1pPr>
              <a:defRPr sz="1600"/>
            </a:lvl1pPr>
          </a:lstStyle>
          <a:p>
            <a:endParaRPr lang="en-US"/>
          </a:p>
        </p:txBody>
      </p:sp>
      <p:sp>
        <p:nvSpPr>
          <p:cNvPr id="37" name="Oval 36"/>
          <p:cNvSpPr>
            <a:spLocks noChangeAspect="1"/>
          </p:cNvSpPr>
          <p:nvPr userDrawn="1"/>
        </p:nvSpPr>
        <p:spPr>
          <a:xfrm>
            <a:off x="11380729" y="387564"/>
            <a:ext cx="345032" cy="345032"/>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10" tIns="60955" rIns="121910" bIns="60955" numCol="1" spcCol="0" rtlCol="0" fromWordArt="0" anchor="ctr" anchorCtr="0" forceAA="0" compatLnSpc="1">
            <a:prstTxWarp prst="textNoShape">
              <a:avLst/>
            </a:prstTxWarp>
            <a:noAutofit/>
          </a:bodyPr>
          <a:lstStyle/>
          <a:p>
            <a:pPr algn="ctr"/>
            <a:endParaRPr lang="en-US" sz="900"/>
          </a:p>
        </p:txBody>
      </p:sp>
      <p:sp>
        <p:nvSpPr>
          <p:cNvPr id="38" name="Slide Number Placeholder 5"/>
          <p:cNvSpPr>
            <a:spLocks noGrp="1"/>
          </p:cNvSpPr>
          <p:nvPr>
            <p:ph type="sldNum" sz="quarter" idx="12"/>
          </p:nvPr>
        </p:nvSpPr>
        <p:spPr>
          <a:xfrm>
            <a:off x="11283348" y="356058"/>
            <a:ext cx="532601" cy="365126"/>
          </a:xfrm>
        </p:spPr>
        <p:txBody>
          <a:bodyPr/>
          <a:lstStyle>
            <a:lvl1pPr algn="ctr">
              <a:defRPr sz="1200">
                <a:solidFill>
                  <a:schemeClr val="bg1"/>
                </a:solidFill>
                <a:latin typeface="Source Sans Pro ExtraLight"/>
                <a:cs typeface="Source Sans Pro ExtraLight"/>
              </a:defRPr>
            </a:lvl1pPr>
          </a:lstStyle>
          <a:p>
            <a:fld id="{9DF686B8-C880-FF40-96DC-14FF2413C34E}" type="slidenum">
              <a:rPr lang="en-US" smtClean="0"/>
              <a:pPr/>
              <a:t>‹#›</a:t>
            </a:fld>
            <a:endParaRPr lang="en-US"/>
          </a:p>
        </p:txBody>
      </p:sp>
    </p:spTree>
    <p:extLst>
      <p:ext uri="{BB962C8B-B14F-4D97-AF65-F5344CB8AC3E}">
        <p14:creationId xmlns:p14="http://schemas.microsoft.com/office/powerpoint/2010/main" val="182348615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nodePh="1">
                                  <p:stCondLst>
                                    <p:cond delay="0"/>
                                  </p:stCondLst>
                                  <p:endCondLst>
                                    <p:cond evt="begin" delay="0">
                                      <p:tn val="5"/>
                                    </p:cond>
                                  </p:endCondLst>
                                  <p:childTnLst>
                                    <p:set>
                                      <p:cBhvr>
                                        <p:cTn id="6" dur="1" fill="hold">
                                          <p:stCondLst>
                                            <p:cond delay="0"/>
                                          </p:stCondLst>
                                        </p:cTn>
                                        <p:tgtEl>
                                          <p:spTgt spid="23"/>
                                        </p:tgtEl>
                                        <p:attrNameLst>
                                          <p:attrName>style.visibility</p:attrName>
                                        </p:attrNameLst>
                                      </p:cBhvr>
                                      <p:to>
                                        <p:strVal val="visible"/>
                                      </p:to>
                                    </p:set>
                                    <p:anim calcmode="lin" valueType="num">
                                      <p:cBhvr>
                                        <p:cTn id="7" dur="1000" fill="hold"/>
                                        <p:tgtEl>
                                          <p:spTgt spid="23"/>
                                        </p:tgtEl>
                                        <p:attrNameLst>
                                          <p:attrName>ppt_w</p:attrName>
                                        </p:attrNameLst>
                                      </p:cBhvr>
                                      <p:tavLst>
                                        <p:tav tm="0">
                                          <p:val>
                                            <p:fltVal val="0"/>
                                          </p:val>
                                        </p:tav>
                                        <p:tav tm="100000">
                                          <p:val>
                                            <p:strVal val="#ppt_w"/>
                                          </p:val>
                                        </p:tav>
                                      </p:tavLst>
                                    </p:anim>
                                    <p:anim calcmode="lin" valueType="num">
                                      <p:cBhvr>
                                        <p:cTn id="8" dur="1000" fill="hold"/>
                                        <p:tgtEl>
                                          <p:spTgt spid="23"/>
                                        </p:tgtEl>
                                        <p:attrNameLst>
                                          <p:attrName>ppt_h</p:attrName>
                                        </p:attrNameLst>
                                      </p:cBhvr>
                                      <p:tavLst>
                                        <p:tav tm="0">
                                          <p:val>
                                            <p:fltVal val="0"/>
                                          </p:val>
                                        </p:tav>
                                        <p:tav tm="100000">
                                          <p:val>
                                            <p:strVal val="#ppt_h"/>
                                          </p:val>
                                        </p:tav>
                                      </p:tavLst>
                                    </p:anim>
                                    <p:anim calcmode="lin" valueType="num">
                                      <p:cBhvr>
                                        <p:cTn id="9" dur="1000" fill="hold"/>
                                        <p:tgtEl>
                                          <p:spTgt spid="23"/>
                                        </p:tgtEl>
                                        <p:attrNameLst>
                                          <p:attrName>style.rotation</p:attrName>
                                        </p:attrNameLst>
                                      </p:cBhvr>
                                      <p:tavLst>
                                        <p:tav tm="0">
                                          <p:val>
                                            <p:fltVal val="90"/>
                                          </p:val>
                                        </p:tav>
                                        <p:tav tm="100000">
                                          <p:val>
                                            <p:fltVal val="0"/>
                                          </p:val>
                                        </p:tav>
                                      </p:tavLst>
                                    </p:anim>
                                    <p:animEffect transition="in" filter="fade">
                                      <p:cBhvr>
                                        <p:cTn id="10" dur="1000"/>
                                        <p:tgtEl>
                                          <p:spTgt spid="23"/>
                                        </p:tgtEl>
                                      </p:cBhvr>
                                    </p:animEffect>
                                  </p:childTnLst>
                                </p:cTn>
                              </p:par>
                            </p:childTnLst>
                          </p:cTn>
                        </p:par>
                        <p:par>
                          <p:cTn id="11" fill="hold">
                            <p:stCondLst>
                              <p:cond delay="1000"/>
                            </p:stCondLst>
                            <p:childTnLst>
                              <p:par>
                                <p:cTn id="12" presetID="31" presetClass="entr" presetSubtype="0" fill="hold" grpId="0" nodeType="afterEffect" nodePh="1">
                                  <p:stCondLst>
                                    <p:cond delay="0"/>
                                  </p:stCondLst>
                                  <p:endCondLst>
                                    <p:cond evt="begin" delay="0">
                                      <p:tn val="12"/>
                                    </p:cond>
                                  </p:endCondLst>
                                  <p:childTnLst>
                                    <p:set>
                                      <p:cBhvr>
                                        <p:cTn id="13" dur="1" fill="hold">
                                          <p:stCondLst>
                                            <p:cond delay="0"/>
                                          </p:stCondLst>
                                        </p:cTn>
                                        <p:tgtEl>
                                          <p:spTgt spid="18"/>
                                        </p:tgtEl>
                                        <p:attrNameLst>
                                          <p:attrName>style.visibility</p:attrName>
                                        </p:attrNameLst>
                                      </p:cBhvr>
                                      <p:to>
                                        <p:strVal val="visible"/>
                                      </p:to>
                                    </p:set>
                                    <p:anim calcmode="lin" valueType="num">
                                      <p:cBhvr>
                                        <p:cTn id="14" dur="1000" fill="hold"/>
                                        <p:tgtEl>
                                          <p:spTgt spid="18"/>
                                        </p:tgtEl>
                                        <p:attrNameLst>
                                          <p:attrName>ppt_w</p:attrName>
                                        </p:attrNameLst>
                                      </p:cBhvr>
                                      <p:tavLst>
                                        <p:tav tm="0">
                                          <p:val>
                                            <p:fltVal val="0"/>
                                          </p:val>
                                        </p:tav>
                                        <p:tav tm="100000">
                                          <p:val>
                                            <p:strVal val="#ppt_w"/>
                                          </p:val>
                                        </p:tav>
                                      </p:tavLst>
                                    </p:anim>
                                    <p:anim calcmode="lin" valueType="num">
                                      <p:cBhvr>
                                        <p:cTn id="15" dur="1000" fill="hold"/>
                                        <p:tgtEl>
                                          <p:spTgt spid="18"/>
                                        </p:tgtEl>
                                        <p:attrNameLst>
                                          <p:attrName>ppt_h</p:attrName>
                                        </p:attrNameLst>
                                      </p:cBhvr>
                                      <p:tavLst>
                                        <p:tav tm="0">
                                          <p:val>
                                            <p:fltVal val="0"/>
                                          </p:val>
                                        </p:tav>
                                        <p:tav tm="100000">
                                          <p:val>
                                            <p:strVal val="#ppt_h"/>
                                          </p:val>
                                        </p:tav>
                                      </p:tavLst>
                                    </p:anim>
                                    <p:anim calcmode="lin" valueType="num">
                                      <p:cBhvr>
                                        <p:cTn id="16" dur="1000" fill="hold"/>
                                        <p:tgtEl>
                                          <p:spTgt spid="18"/>
                                        </p:tgtEl>
                                        <p:attrNameLst>
                                          <p:attrName>style.rotation</p:attrName>
                                        </p:attrNameLst>
                                      </p:cBhvr>
                                      <p:tavLst>
                                        <p:tav tm="0">
                                          <p:val>
                                            <p:fltVal val="90"/>
                                          </p:val>
                                        </p:tav>
                                        <p:tav tm="100000">
                                          <p:val>
                                            <p:fltVal val="0"/>
                                          </p:val>
                                        </p:tav>
                                      </p:tavLst>
                                    </p:anim>
                                    <p:animEffect transition="in" filter="fade">
                                      <p:cBhvr>
                                        <p:cTn id="17" dur="1000"/>
                                        <p:tgtEl>
                                          <p:spTgt spid="18"/>
                                        </p:tgtEl>
                                      </p:cBhvr>
                                    </p:animEffect>
                                  </p:childTnLst>
                                </p:cTn>
                              </p:par>
                            </p:childTnLst>
                          </p:cTn>
                        </p:par>
                        <p:par>
                          <p:cTn id="18" fill="hold">
                            <p:stCondLst>
                              <p:cond delay="2000"/>
                            </p:stCondLst>
                            <p:childTnLst>
                              <p:par>
                                <p:cTn id="19" presetID="31" presetClass="entr" presetSubtype="0" fill="hold" grpId="0" nodeType="afterEffect" nodePh="1">
                                  <p:stCondLst>
                                    <p:cond delay="0"/>
                                  </p:stCondLst>
                                  <p:endCondLst>
                                    <p:cond evt="begin" delay="0">
                                      <p:tn val="19"/>
                                    </p:cond>
                                  </p:endCondLst>
                                  <p:childTnLst>
                                    <p:set>
                                      <p:cBhvr>
                                        <p:cTn id="20" dur="1" fill="hold">
                                          <p:stCondLst>
                                            <p:cond delay="0"/>
                                          </p:stCondLst>
                                        </p:cTn>
                                        <p:tgtEl>
                                          <p:spTgt spid="19"/>
                                        </p:tgtEl>
                                        <p:attrNameLst>
                                          <p:attrName>style.visibility</p:attrName>
                                        </p:attrNameLst>
                                      </p:cBhvr>
                                      <p:to>
                                        <p:strVal val="visible"/>
                                      </p:to>
                                    </p:set>
                                    <p:anim calcmode="lin" valueType="num">
                                      <p:cBhvr>
                                        <p:cTn id="21" dur="1000" fill="hold"/>
                                        <p:tgtEl>
                                          <p:spTgt spid="19"/>
                                        </p:tgtEl>
                                        <p:attrNameLst>
                                          <p:attrName>ppt_w</p:attrName>
                                        </p:attrNameLst>
                                      </p:cBhvr>
                                      <p:tavLst>
                                        <p:tav tm="0">
                                          <p:val>
                                            <p:fltVal val="0"/>
                                          </p:val>
                                        </p:tav>
                                        <p:tav tm="100000">
                                          <p:val>
                                            <p:strVal val="#ppt_w"/>
                                          </p:val>
                                        </p:tav>
                                      </p:tavLst>
                                    </p:anim>
                                    <p:anim calcmode="lin" valueType="num">
                                      <p:cBhvr>
                                        <p:cTn id="22" dur="1000" fill="hold"/>
                                        <p:tgtEl>
                                          <p:spTgt spid="19"/>
                                        </p:tgtEl>
                                        <p:attrNameLst>
                                          <p:attrName>ppt_h</p:attrName>
                                        </p:attrNameLst>
                                      </p:cBhvr>
                                      <p:tavLst>
                                        <p:tav tm="0">
                                          <p:val>
                                            <p:fltVal val="0"/>
                                          </p:val>
                                        </p:tav>
                                        <p:tav tm="100000">
                                          <p:val>
                                            <p:strVal val="#ppt_h"/>
                                          </p:val>
                                        </p:tav>
                                      </p:tavLst>
                                    </p:anim>
                                    <p:anim calcmode="lin" valueType="num">
                                      <p:cBhvr>
                                        <p:cTn id="23" dur="1000" fill="hold"/>
                                        <p:tgtEl>
                                          <p:spTgt spid="19"/>
                                        </p:tgtEl>
                                        <p:attrNameLst>
                                          <p:attrName>style.rotation</p:attrName>
                                        </p:attrNameLst>
                                      </p:cBhvr>
                                      <p:tavLst>
                                        <p:tav tm="0">
                                          <p:val>
                                            <p:fltVal val="90"/>
                                          </p:val>
                                        </p:tav>
                                        <p:tav tm="100000">
                                          <p:val>
                                            <p:fltVal val="0"/>
                                          </p:val>
                                        </p:tav>
                                      </p:tavLst>
                                    </p:anim>
                                    <p:animEffect transition="in" filter="fade">
                                      <p:cBhvr>
                                        <p:cTn id="24" dur="1000"/>
                                        <p:tgtEl>
                                          <p:spTgt spid="19"/>
                                        </p:tgtEl>
                                      </p:cBhvr>
                                    </p:animEffect>
                                  </p:childTnLst>
                                </p:cTn>
                              </p:par>
                            </p:childTnLst>
                          </p:cTn>
                        </p:par>
                        <p:par>
                          <p:cTn id="25" fill="hold">
                            <p:stCondLst>
                              <p:cond delay="3000"/>
                            </p:stCondLst>
                            <p:childTnLst>
                              <p:par>
                                <p:cTn id="26" presetID="31" presetClass="entr" presetSubtype="0" fill="hold" grpId="0" nodeType="afterEffect" nodePh="1">
                                  <p:stCondLst>
                                    <p:cond delay="0"/>
                                  </p:stCondLst>
                                  <p:endCondLst>
                                    <p:cond evt="begin" delay="0">
                                      <p:tn val="26"/>
                                    </p:cond>
                                  </p:endCondLst>
                                  <p:childTnLst>
                                    <p:set>
                                      <p:cBhvr>
                                        <p:cTn id="27" dur="1" fill="hold">
                                          <p:stCondLst>
                                            <p:cond delay="0"/>
                                          </p:stCondLst>
                                        </p:cTn>
                                        <p:tgtEl>
                                          <p:spTgt spid="20"/>
                                        </p:tgtEl>
                                        <p:attrNameLst>
                                          <p:attrName>style.visibility</p:attrName>
                                        </p:attrNameLst>
                                      </p:cBhvr>
                                      <p:to>
                                        <p:strVal val="visible"/>
                                      </p:to>
                                    </p:set>
                                    <p:anim calcmode="lin" valueType="num">
                                      <p:cBhvr>
                                        <p:cTn id="28" dur="1000" fill="hold"/>
                                        <p:tgtEl>
                                          <p:spTgt spid="20"/>
                                        </p:tgtEl>
                                        <p:attrNameLst>
                                          <p:attrName>ppt_w</p:attrName>
                                        </p:attrNameLst>
                                      </p:cBhvr>
                                      <p:tavLst>
                                        <p:tav tm="0">
                                          <p:val>
                                            <p:fltVal val="0"/>
                                          </p:val>
                                        </p:tav>
                                        <p:tav tm="100000">
                                          <p:val>
                                            <p:strVal val="#ppt_w"/>
                                          </p:val>
                                        </p:tav>
                                      </p:tavLst>
                                    </p:anim>
                                    <p:anim calcmode="lin" valueType="num">
                                      <p:cBhvr>
                                        <p:cTn id="29" dur="1000" fill="hold"/>
                                        <p:tgtEl>
                                          <p:spTgt spid="20"/>
                                        </p:tgtEl>
                                        <p:attrNameLst>
                                          <p:attrName>ppt_h</p:attrName>
                                        </p:attrNameLst>
                                      </p:cBhvr>
                                      <p:tavLst>
                                        <p:tav tm="0">
                                          <p:val>
                                            <p:fltVal val="0"/>
                                          </p:val>
                                        </p:tav>
                                        <p:tav tm="100000">
                                          <p:val>
                                            <p:strVal val="#ppt_h"/>
                                          </p:val>
                                        </p:tav>
                                      </p:tavLst>
                                    </p:anim>
                                    <p:anim calcmode="lin" valueType="num">
                                      <p:cBhvr>
                                        <p:cTn id="30" dur="1000" fill="hold"/>
                                        <p:tgtEl>
                                          <p:spTgt spid="20"/>
                                        </p:tgtEl>
                                        <p:attrNameLst>
                                          <p:attrName>style.rotation</p:attrName>
                                        </p:attrNameLst>
                                      </p:cBhvr>
                                      <p:tavLst>
                                        <p:tav tm="0">
                                          <p:val>
                                            <p:fltVal val="90"/>
                                          </p:val>
                                        </p:tav>
                                        <p:tav tm="100000">
                                          <p:val>
                                            <p:fltVal val="0"/>
                                          </p:val>
                                        </p:tav>
                                      </p:tavLst>
                                    </p:anim>
                                    <p:animEffect transition="in" filter="fade">
                                      <p:cBhvr>
                                        <p:cTn id="31" dur="1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18" grpId="0"/>
      <p:bldP spid="19" grpId="0"/>
      <p:bldP spid="20" grpId="0"/>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ndividual of the Team">
    <p:spTree>
      <p:nvGrpSpPr>
        <p:cNvPr id="1" name=""/>
        <p:cNvGrpSpPr/>
        <p:nvPr/>
      </p:nvGrpSpPr>
      <p:grpSpPr>
        <a:xfrm>
          <a:off x="0" y="0"/>
          <a:ext cx="0" cy="0"/>
          <a:chOff x="0" y="0"/>
          <a:chExt cx="0" cy="0"/>
        </a:xfrm>
      </p:grpSpPr>
      <p:sp>
        <p:nvSpPr>
          <p:cNvPr id="23" name="Picture Placeholder 22"/>
          <p:cNvSpPr>
            <a:spLocks noGrp="1"/>
          </p:cNvSpPr>
          <p:nvPr>
            <p:ph type="pic" sz="quarter" idx="15"/>
          </p:nvPr>
        </p:nvSpPr>
        <p:spPr>
          <a:xfrm>
            <a:off x="1406254" y="1787056"/>
            <a:ext cx="3165944" cy="3165944"/>
          </a:xfrm>
          <a:prstGeom prst="rect">
            <a:avLst/>
          </a:prstGeom>
        </p:spPr>
        <p:txBody>
          <a:bodyPr>
            <a:normAutofit/>
          </a:bodyPr>
          <a:lstStyle>
            <a:lvl1pPr>
              <a:defRPr sz="1600"/>
            </a:lvl1pPr>
          </a:lstStyle>
          <a:p>
            <a:endParaRPr lang="en-US"/>
          </a:p>
        </p:txBody>
      </p:sp>
      <p:sp>
        <p:nvSpPr>
          <p:cNvPr id="31" name="Oval 30"/>
          <p:cNvSpPr>
            <a:spLocks noChangeAspect="1"/>
          </p:cNvSpPr>
          <p:nvPr userDrawn="1"/>
        </p:nvSpPr>
        <p:spPr>
          <a:xfrm>
            <a:off x="11380729" y="387564"/>
            <a:ext cx="345032" cy="345032"/>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10" tIns="60955" rIns="121910" bIns="60955" numCol="1" spcCol="0" rtlCol="0" fromWordArt="0" anchor="ctr" anchorCtr="0" forceAA="0" compatLnSpc="1">
            <a:prstTxWarp prst="textNoShape">
              <a:avLst/>
            </a:prstTxWarp>
            <a:noAutofit/>
          </a:bodyPr>
          <a:lstStyle/>
          <a:p>
            <a:pPr algn="ctr"/>
            <a:endParaRPr lang="en-US" sz="900"/>
          </a:p>
        </p:txBody>
      </p:sp>
      <p:sp>
        <p:nvSpPr>
          <p:cNvPr id="32" name="Slide Number Placeholder 5"/>
          <p:cNvSpPr>
            <a:spLocks noGrp="1"/>
          </p:cNvSpPr>
          <p:nvPr>
            <p:ph type="sldNum" sz="quarter" idx="12"/>
          </p:nvPr>
        </p:nvSpPr>
        <p:spPr>
          <a:xfrm>
            <a:off x="11283348" y="356058"/>
            <a:ext cx="532601" cy="365126"/>
          </a:xfrm>
        </p:spPr>
        <p:txBody>
          <a:bodyPr/>
          <a:lstStyle>
            <a:lvl1pPr algn="ctr">
              <a:defRPr sz="1200">
                <a:solidFill>
                  <a:schemeClr val="bg1"/>
                </a:solidFill>
                <a:latin typeface="Source Sans Pro ExtraLight"/>
                <a:cs typeface="Source Sans Pro ExtraLight"/>
              </a:defRPr>
            </a:lvl1pPr>
          </a:lstStyle>
          <a:p>
            <a:fld id="{9DF686B8-C880-FF40-96DC-14FF2413C34E}" type="slidenum">
              <a:rPr lang="en-US" smtClean="0"/>
              <a:pPr/>
              <a:t>‹#›</a:t>
            </a:fld>
            <a:endParaRPr lang="en-US"/>
          </a:p>
        </p:txBody>
      </p:sp>
    </p:spTree>
    <p:extLst>
      <p:ext uri="{BB962C8B-B14F-4D97-AF65-F5344CB8AC3E}">
        <p14:creationId xmlns:p14="http://schemas.microsoft.com/office/powerpoint/2010/main" val="291342055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nodePh="1">
                                  <p:stCondLst>
                                    <p:cond delay="0"/>
                                  </p:stCondLst>
                                  <p:endCondLst>
                                    <p:cond evt="begin" delay="0">
                                      <p:tn val="5"/>
                                    </p:cond>
                                  </p:endCondLst>
                                  <p:childTnLst>
                                    <p:set>
                                      <p:cBhvr>
                                        <p:cTn id="6" dur="1" fill="hold">
                                          <p:stCondLst>
                                            <p:cond delay="0"/>
                                          </p:stCondLst>
                                        </p:cTn>
                                        <p:tgtEl>
                                          <p:spTgt spid="23"/>
                                        </p:tgtEl>
                                        <p:attrNameLst>
                                          <p:attrName>style.visibility</p:attrName>
                                        </p:attrNameLst>
                                      </p:cBhvr>
                                      <p:to>
                                        <p:strVal val="visible"/>
                                      </p:to>
                                    </p:set>
                                    <p:anim calcmode="lin" valueType="num">
                                      <p:cBhvr>
                                        <p:cTn id="7" dur="1000" fill="hold"/>
                                        <p:tgtEl>
                                          <p:spTgt spid="23"/>
                                        </p:tgtEl>
                                        <p:attrNameLst>
                                          <p:attrName>ppt_w</p:attrName>
                                        </p:attrNameLst>
                                      </p:cBhvr>
                                      <p:tavLst>
                                        <p:tav tm="0">
                                          <p:val>
                                            <p:fltVal val="0"/>
                                          </p:val>
                                        </p:tav>
                                        <p:tav tm="100000">
                                          <p:val>
                                            <p:strVal val="#ppt_w"/>
                                          </p:val>
                                        </p:tav>
                                      </p:tavLst>
                                    </p:anim>
                                    <p:anim calcmode="lin" valueType="num">
                                      <p:cBhvr>
                                        <p:cTn id="8" dur="1000" fill="hold"/>
                                        <p:tgtEl>
                                          <p:spTgt spid="23"/>
                                        </p:tgtEl>
                                        <p:attrNameLst>
                                          <p:attrName>ppt_h</p:attrName>
                                        </p:attrNameLst>
                                      </p:cBhvr>
                                      <p:tavLst>
                                        <p:tav tm="0">
                                          <p:val>
                                            <p:fltVal val="0"/>
                                          </p:val>
                                        </p:tav>
                                        <p:tav tm="100000">
                                          <p:val>
                                            <p:strVal val="#ppt_h"/>
                                          </p:val>
                                        </p:tav>
                                      </p:tavLst>
                                    </p:anim>
                                    <p:anim calcmode="lin" valueType="num">
                                      <p:cBhvr>
                                        <p:cTn id="9" dur="1000" fill="hold"/>
                                        <p:tgtEl>
                                          <p:spTgt spid="23"/>
                                        </p:tgtEl>
                                        <p:attrNameLst>
                                          <p:attrName>style.rotation</p:attrName>
                                        </p:attrNameLst>
                                      </p:cBhvr>
                                      <p:tavLst>
                                        <p:tav tm="0">
                                          <p:val>
                                            <p:fltVal val="90"/>
                                          </p:val>
                                        </p:tav>
                                        <p:tav tm="100000">
                                          <p:val>
                                            <p:fltVal val="0"/>
                                          </p:val>
                                        </p:tav>
                                      </p:tavLst>
                                    </p:anim>
                                    <p:animEffect transition="in" filter="fade">
                                      <p:cBhvr>
                                        <p:cTn id="10" dur="10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ortfolio One">
    <p:spTree>
      <p:nvGrpSpPr>
        <p:cNvPr id="1" name=""/>
        <p:cNvGrpSpPr/>
        <p:nvPr/>
      </p:nvGrpSpPr>
      <p:grpSpPr>
        <a:xfrm>
          <a:off x="0" y="0"/>
          <a:ext cx="0" cy="0"/>
          <a:chOff x="0" y="0"/>
          <a:chExt cx="0" cy="0"/>
        </a:xfrm>
      </p:grpSpPr>
      <p:sp>
        <p:nvSpPr>
          <p:cNvPr id="18" name="Picture Placeholder 13"/>
          <p:cNvSpPr>
            <a:spLocks noGrp="1"/>
          </p:cNvSpPr>
          <p:nvPr>
            <p:ph type="pic" sz="quarter" idx="10"/>
          </p:nvPr>
        </p:nvSpPr>
        <p:spPr>
          <a:xfrm>
            <a:off x="1288297" y="1560987"/>
            <a:ext cx="2317411" cy="2315294"/>
          </a:xfrm>
          <a:effectLst/>
        </p:spPr>
        <p:txBody>
          <a:bodyPr rtlCol="0">
            <a:normAutofit/>
          </a:bodyPr>
          <a:lstStyle>
            <a:lvl1pPr marL="0" indent="0">
              <a:buNone/>
              <a:defRPr sz="1800">
                <a:ln>
                  <a:noFill/>
                </a:ln>
                <a:solidFill>
                  <a:schemeClr val="tx2"/>
                </a:solidFill>
                <a:latin typeface="Source Sans Pro ExtraLight"/>
                <a:cs typeface="Source Sans Pro ExtraLight"/>
              </a:defRPr>
            </a:lvl1pPr>
          </a:lstStyle>
          <a:p>
            <a:pPr lvl="0"/>
            <a:endParaRPr lang="en-US" noProof="0"/>
          </a:p>
        </p:txBody>
      </p:sp>
      <p:sp>
        <p:nvSpPr>
          <p:cNvPr id="20" name="Picture Placeholder 13"/>
          <p:cNvSpPr>
            <a:spLocks noGrp="1"/>
          </p:cNvSpPr>
          <p:nvPr>
            <p:ph type="pic" sz="quarter" idx="15"/>
          </p:nvPr>
        </p:nvSpPr>
        <p:spPr>
          <a:xfrm>
            <a:off x="6064226" y="1566155"/>
            <a:ext cx="2317411" cy="2315294"/>
          </a:xfrm>
          <a:effectLst/>
        </p:spPr>
        <p:txBody>
          <a:bodyPr rtlCol="0">
            <a:normAutofit/>
          </a:bodyPr>
          <a:lstStyle>
            <a:lvl1pPr marL="0" indent="0">
              <a:buNone/>
              <a:defRPr sz="1800">
                <a:ln>
                  <a:noFill/>
                </a:ln>
                <a:solidFill>
                  <a:schemeClr val="tx2"/>
                </a:solidFill>
                <a:latin typeface="Source Sans Pro ExtraLight"/>
                <a:cs typeface="Source Sans Pro ExtraLight"/>
              </a:defRPr>
            </a:lvl1pPr>
          </a:lstStyle>
          <a:p>
            <a:pPr lvl="0"/>
            <a:endParaRPr lang="en-US" noProof="0"/>
          </a:p>
        </p:txBody>
      </p:sp>
      <p:sp>
        <p:nvSpPr>
          <p:cNvPr id="26" name="Picture Placeholder 13"/>
          <p:cNvSpPr>
            <a:spLocks noGrp="1"/>
          </p:cNvSpPr>
          <p:nvPr>
            <p:ph type="pic" sz="quarter" idx="16"/>
          </p:nvPr>
        </p:nvSpPr>
        <p:spPr>
          <a:xfrm>
            <a:off x="8452190" y="1571249"/>
            <a:ext cx="2317411" cy="2315294"/>
          </a:xfrm>
          <a:effectLst/>
        </p:spPr>
        <p:txBody>
          <a:bodyPr rtlCol="0">
            <a:normAutofit/>
          </a:bodyPr>
          <a:lstStyle>
            <a:lvl1pPr marL="0" indent="0">
              <a:buNone/>
              <a:defRPr sz="1800">
                <a:ln>
                  <a:noFill/>
                </a:ln>
                <a:solidFill>
                  <a:schemeClr val="tx2"/>
                </a:solidFill>
                <a:latin typeface="Source Sans Pro ExtraLight"/>
                <a:cs typeface="Source Sans Pro ExtraLight"/>
              </a:defRPr>
            </a:lvl1pPr>
          </a:lstStyle>
          <a:p>
            <a:pPr lvl="0"/>
            <a:endParaRPr lang="en-US" noProof="0"/>
          </a:p>
        </p:txBody>
      </p:sp>
      <p:sp>
        <p:nvSpPr>
          <p:cNvPr id="27" name="Picture Placeholder 13"/>
          <p:cNvSpPr>
            <a:spLocks noGrp="1"/>
          </p:cNvSpPr>
          <p:nvPr>
            <p:ph type="pic" sz="quarter" idx="17"/>
          </p:nvPr>
        </p:nvSpPr>
        <p:spPr>
          <a:xfrm>
            <a:off x="1288297" y="3971207"/>
            <a:ext cx="2317411" cy="2315294"/>
          </a:xfrm>
          <a:effectLst/>
        </p:spPr>
        <p:txBody>
          <a:bodyPr rtlCol="0">
            <a:normAutofit/>
          </a:bodyPr>
          <a:lstStyle>
            <a:lvl1pPr marL="0" indent="0">
              <a:buNone/>
              <a:defRPr sz="1800">
                <a:ln>
                  <a:noFill/>
                </a:ln>
                <a:solidFill>
                  <a:schemeClr val="tx2"/>
                </a:solidFill>
                <a:latin typeface="Source Sans Pro ExtraLight"/>
                <a:cs typeface="Source Sans Pro ExtraLight"/>
              </a:defRPr>
            </a:lvl1pPr>
          </a:lstStyle>
          <a:p>
            <a:pPr lvl="0"/>
            <a:endParaRPr lang="en-US" noProof="0"/>
          </a:p>
        </p:txBody>
      </p:sp>
      <p:sp>
        <p:nvSpPr>
          <p:cNvPr id="28" name="Picture Placeholder 13"/>
          <p:cNvSpPr>
            <a:spLocks noGrp="1"/>
          </p:cNvSpPr>
          <p:nvPr>
            <p:ph type="pic" sz="quarter" idx="18"/>
          </p:nvPr>
        </p:nvSpPr>
        <p:spPr>
          <a:xfrm>
            <a:off x="3676261" y="3971207"/>
            <a:ext cx="2317411" cy="2315294"/>
          </a:xfrm>
          <a:effectLst/>
        </p:spPr>
        <p:txBody>
          <a:bodyPr rtlCol="0">
            <a:normAutofit/>
          </a:bodyPr>
          <a:lstStyle>
            <a:lvl1pPr marL="0" indent="0">
              <a:buNone/>
              <a:defRPr sz="1800">
                <a:ln>
                  <a:noFill/>
                </a:ln>
                <a:solidFill>
                  <a:schemeClr val="tx2"/>
                </a:solidFill>
                <a:latin typeface="Source Sans Pro ExtraLight"/>
                <a:cs typeface="Source Sans Pro ExtraLight"/>
              </a:defRPr>
            </a:lvl1pPr>
          </a:lstStyle>
          <a:p>
            <a:pPr lvl="0"/>
            <a:endParaRPr lang="en-US" noProof="0"/>
          </a:p>
        </p:txBody>
      </p:sp>
      <p:sp>
        <p:nvSpPr>
          <p:cNvPr id="29" name="Picture Placeholder 13"/>
          <p:cNvSpPr>
            <a:spLocks noGrp="1"/>
          </p:cNvSpPr>
          <p:nvPr>
            <p:ph type="pic" sz="quarter" idx="19"/>
          </p:nvPr>
        </p:nvSpPr>
        <p:spPr>
          <a:xfrm>
            <a:off x="6064226" y="3960944"/>
            <a:ext cx="2317411" cy="2315294"/>
          </a:xfrm>
          <a:effectLst/>
        </p:spPr>
        <p:txBody>
          <a:bodyPr rtlCol="0">
            <a:normAutofit/>
          </a:bodyPr>
          <a:lstStyle>
            <a:lvl1pPr marL="0" indent="0">
              <a:buNone/>
              <a:defRPr sz="1800">
                <a:ln>
                  <a:noFill/>
                </a:ln>
                <a:solidFill>
                  <a:schemeClr val="tx2"/>
                </a:solidFill>
                <a:latin typeface="Source Sans Pro ExtraLight"/>
                <a:cs typeface="Source Sans Pro ExtraLight"/>
              </a:defRPr>
            </a:lvl1pPr>
          </a:lstStyle>
          <a:p>
            <a:pPr lvl="0"/>
            <a:endParaRPr lang="en-US" noProof="0"/>
          </a:p>
        </p:txBody>
      </p:sp>
      <p:sp>
        <p:nvSpPr>
          <p:cNvPr id="30" name="Picture Placeholder 13"/>
          <p:cNvSpPr>
            <a:spLocks noGrp="1"/>
          </p:cNvSpPr>
          <p:nvPr>
            <p:ph type="pic" sz="quarter" idx="20"/>
          </p:nvPr>
        </p:nvSpPr>
        <p:spPr>
          <a:xfrm>
            <a:off x="8452190" y="3960944"/>
            <a:ext cx="2317411" cy="2315294"/>
          </a:xfrm>
          <a:effectLst/>
        </p:spPr>
        <p:txBody>
          <a:bodyPr rtlCol="0">
            <a:normAutofit/>
          </a:bodyPr>
          <a:lstStyle>
            <a:lvl1pPr marL="0" indent="0">
              <a:buNone/>
              <a:defRPr sz="1800">
                <a:ln>
                  <a:noFill/>
                </a:ln>
                <a:solidFill>
                  <a:schemeClr val="tx2"/>
                </a:solidFill>
                <a:latin typeface="Source Sans Pro ExtraLight"/>
                <a:cs typeface="Source Sans Pro ExtraLight"/>
              </a:defRPr>
            </a:lvl1pPr>
          </a:lstStyle>
          <a:p>
            <a:pPr lvl="0"/>
            <a:endParaRPr lang="en-US" noProof="0"/>
          </a:p>
        </p:txBody>
      </p:sp>
      <p:sp>
        <p:nvSpPr>
          <p:cNvPr id="32" name="Picture Placeholder 13"/>
          <p:cNvSpPr>
            <a:spLocks noGrp="1"/>
          </p:cNvSpPr>
          <p:nvPr>
            <p:ph type="pic" sz="quarter" idx="21"/>
          </p:nvPr>
        </p:nvSpPr>
        <p:spPr>
          <a:xfrm>
            <a:off x="3676261" y="1560987"/>
            <a:ext cx="2317411" cy="2315294"/>
          </a:xfrm>
          <a:effectLst/>
        </p:spPr>
        <p:txBody>
          <a:bodyPr rtlCol="0">
            <a:normAutofit/>
          </a:bodyPr>
          <a:lstStyle>
            <a:lvl1pPr marL="0" indent="0">
              <a:buNone/>
              <a:defRPr sz="1800">
                <a:ln>
                  <a:noFill/>
                </a:ln>
                <a:solidFill>
                  <a:schemeClr val="tx2"/>
                </a:solidFill>
                <a:latin typeface="Source Sans Pro ExtraLight"/>
                <a:cs typeface="Source Sans Pro ExtraLight"/>
              </a:defRPr>
            </a:lvl1pPr>
          </a:lstStyle>
          <a:p>
            <a:pPr lvl="0"/>
            <a:endParaRPr lang="en-US" noProof="0"/>
          </a:p>
        </p:txBody>
      </p:sp>
      <p:sp>
        <p:nvSpPr>
          <p:cNvPr id="33" name="Oval 32"/>
          <p:cNvSpPr>
            <a:spLocks noChangeAspect="1"/>
          </p:cNvSpPr>
          <p:nvPr userDrawn="1"/>
        </p:nvSpPr>
        <p:spPr>
          <a:xfrm>
            <a:off x="11380729" y="387564"/>
            <a:ext cx="345032" cy="345032"/>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10" tIns="60955" rIns="121910" bIns="60955" numCol="1" spcCol="0" rtlCol="0" fromWordArt="0" anchor="ctr" anchorCtr="0" forceAA="0" compatLnSpc="1">
            <a:prstTxWarp prst="textNoShape">
              <a:avLst/>
            </a:prstTxWarp>
            <a:noAutofit/>
          </a:bodyPr>
          <a:lstStyle/>
          <a:p>
            <a:pPr algn="ctr"/>
            <a:endParaRPr lang="en-US" sz="900"/>
          </a:p>
        </p:txBody>
      </p:sp>
      <p:sp>
        <p:nvSpPr>
          <p:cNvPr id="34" name="Slide Number Placeholder 5"/>
          <p:cNvSpPr>
            <a:spLocks noGrp="1"/>
          </p:cNvSpPr>
          <p:nvPr>
            <p:ph type="sldNum" sz="quarter" idx="12"/>
          </p:nvPr>
        </p:nvSpPr>
        <p:spPr>
          <a:xfrm>
            <a:off x="11283348" y="356058"/>
            <a:ext cx="532601" cy="365126"/>
          </a:xfrm>
        </p:spPr>
        <p:txBody>
          <a:bodyPr/>
          <a:lstStyle>
            <a:lvl1pPr algn="ctr">
              <a:defRPr sz="1200">
                <a:solidFill>
                  <a:schemeClr val="bg1"/>
                </a:solidFill>
                <a:latin typeface="Source Sans Pro ExtraLight"/>
                <a:cs typeface="Source Sans Pro ExtraLight"/>
              </a:defRPr>
            </a:lvl1pPr>
          </a:lstStyle>
          <a:p>
            <a:fld id="{9DF686B8-C880-FF40-96DC-14FF2413C34E}" type="slidenum">
              <a:rPr lang="en-US" smtClean="0"/>
              <a:pPr/>
              <a:t>‹#›</a:t>
            </a:fld>
            <a:endParaRPr lang="en-US"/>
          </a:p>
        </p:txBody>
      </p:sp>
    </p:spTree>
    <p:extLst>
      <p:ext uri="{BB962C8B-B14F-4D97-AF65-F5344CB8AC3E}">
        <p14:creationId xmlns:p14="http://schemas.microsoft.com/office/powerpoint/2010/main" val="399493445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nodePh="1">
                                  <p:stCondLst>
                                    <p:cond delay="0"/>
                                  </p:stCondLst>
                                  <p:endCondLst>
                                    <p:cond evt="begin" delay="0">
                                      <p:tn val="5"/>
                                    </p:cond>
                                  </p:endCondLst>
                                  <p:childTnLst>
                                    <p:set>
                                      <p:cBhvr>
                                        <p:cTn id="6" dur="1" fill="hold">
                                          <p:stCondLst>
                                            <p:cond delay="0"/>
                                          </p:stCondLst>
                                        </p:cTn>
                                        <p:tgtEl>
                                          <p:spTgt spid="18"/>
                                        </p:tgtEl>
                                        <p:attrNameLst>
                                          <p:attrName>style.visibility</p:attrName>
                                        </p:attrNameLst>
                                      </p:cBhvr>
                                      <p:to>
                                        <p:strVal val="visible"/>
                                      </p:to>
                                    </p:set>
                                    <p:anim calcmode="lin" valueType="num">
                                      <p:cBhvr>
                                        <p:cTn id="7" dur="400" fill="hold"/>
                                        <p:tgtEl>
                                          <p:spTgt spid="18"/>
                                        </p:tgtEl>
                                        <p:attrNameLst>
                                          <p:attrName>ppt_w</p:attrName>
                                        </p:attrNameLst>
                                      </p:cBhvr>
                                      <p:tavLst>
                                        <p:tav tm="0">
                                          <p:val>
                                            <p:fltVal val="0"/>
                                          </p:val>
                                        </p:tav>
                                        <p:tav tm="100000">
                                          <p:val>
                                            <p:strVal val="#ppt_w"/>
                                          </p:val>
                                        </p:tav>
                                      </p:tavLst>
                                    </p:anim>
                                    <p:anim calcmode="lin" valueType="num">
                                      <p:cBhvr>
                                        <p:cTn id="8" dur="400" fill="hold"/>
                                        <p:tgtEl>
                                          <p:spTgt spid="18"/>
                                        </p:tgtEl>
                                        <p:attrNameLst>
                                          <p:attrName>ppt_h</p:attrName>
                                        </p:attrNameLst>
                                      </p:cBhvr>
                                      <p:tavLst>
                                        <p:tav tm="0">
                                          <p:val>
                                            <p:fltVal val="0"/>
                                          </p:val>
                                        </p:tav>
                                        <p:tav tm="100000">
                                          <p:val>
                                            <p:strVal val="#ppt_h"/>
                                          </p:val>
                                        </p:tav>
                                      </p:tavLst>
                                    </p:anim>
                                    <p:animEffect transition="in" filter="fade">
                                      <p:cBhvr>
                                        <p:cTn id="9" dur="400"/>
                                        <p:tgtEl>
                                          <p:spTgt spid="18"/>
                                        </p:tgtEl>
                                      </p:cBhvr>
                                    </p:animEffect>
                                  </p:childTnLst>
                                </p:cTn>
                              </p:par>
                            </p:childTnLst>
                          </p:cTn>
                        </p:par>
                        <p:par>
                          <p:cTn id="10" fill="hold">
                            <p:stCondLst>
                              <p:cond delay="400"/>
                            </p:stCondLst>
                            <p:childTnLst>
                              <p:par>
                                <p:cTn id="11" presetID="53" presetClass="entr" presetSubtype="16" fill="hold" grpId="0" nodeType="afterEffect" nodePh="1">
                                  <p:stCondLst>
                                    <p:cond delay="0"/>
                                  </p:stCondLst>
                                  <p:endCondLst>
                                    <p:cond evt="begin" delay="0">
                                      <p:tn val="11"/>
                                    </p:cond>
                                  </p:endCondLst>
                                  <p:childTnLst>
                                    <p:set>
                                      <p:cBhvr>
                                        <p:cTn id="12" dur="1" fill="hold">
                                          <p:stCondLst>
                                            <p:cond delay="0"/>
                                          </p:stCondLst>
                                        </p:cTn>
                                        <p:tgtEl>
                                          <p:spTgt spid="27"/>
                                        </p:tgtEl>
                                        <p:attrNameLst>
                                          <p:attrName>style.visibility</p:attrName>
                                        </p:attrNameLst>
                                      </p:cBhvr>
                                      <p:to>
                                        <p:strVal val="visible"/>
                                      </p:to>
                                    </p:set>
                                    <p:anim calcmode="lin" valueType="num">
                                      <p:cBhvr>
                                        <p:cTn id="13" dur="400" fill="hold"/>
                                        <p:tgtEl>
                                          <p:spTgt spid="27"/>
                                        </p:tgtEl>
                                        <p:attrNameLst>
                                          <p:attrName>ppt_w</p:attrName>
                                        </p:attrNameLst>
                                      </p:cBhvr>
                                      <p:tavLst>
                                        <p:tav tm="0">
                                          <p:val>
                                            <p:fltVal val="0"/>
                                          </p:val>
                                        </p:tav>
                                        <p:tav tm="100000">
                                          <p:val>
                                            <p:strVal val="#ppt_w"/>
                                          </p:val>
                                        </p:tav>
                                      </p:tavLst>
                                    </p:anim>
                                    <p:anim calcmode="lin" valueType="num">
                                      <p:cBhvr>
                                        <p:cTn id="14" dur="400" fill="hold"/>
                                        <p:tgtEl>
                                          <p:spTgt spid="27"/>
                                        </p:tgtEl>
                                        <p:attrNameLst>
                                          <p:attrName>ppt_h</p:attrName>
                                        </p:attrNameLst>
                                      </p:cBhvr>
                                      <p:tavLst>
                                        <p:tav tm="0">
                                          <p:val>
                                            <p:fltVal val="0"/>
                                          </p:val>
                                        </p:tav>
                                        <p:tav tm="100000">
                                          <p:val>
                                            <p:strVal val="#ppt_h"/>
                                          </p:val>
                                        </p:tav>
                                      </p:tavLst>
                                    </p:anim>
                                    <p:animEffect transition="in" filter="fade">
                                      <p:cBhvr>
                                        <p:cTn id="15" dur="400"/>
                                        <p:tgtEl>
                                          <p:spTgt spid="27"/>
                                        </p:tgtEl>
                                      </p:cBhvr>
                                    </p:animEffect>
                                  </p:childTnLst>
                                </p:cTn>
                              </p:par>
                            </p:childTnLst>
                          </p:cTn>
                        </p:par>
                        <p:par>
                          <p:cTn id="16" fill="hold">
                            <p:stCondLst>
                              <p:cond delay="800"/>
                            </p:stCondLst>
                            <p:childTnLst>
                              <p:par>
                                <p:cTn id="17" presetID="53" presetClass="entr" presetSubtype="16" fill="hold" grpId="0" nodeType="afterEffect" nodePh="1">
                                  <p:stCondLst>
                                    <p:cond delay="0"/>
                                  </p:stCondLst>
                                  <p:endCondLst>
                                    <p:cond evt="begin" delay="0">
                                      <p:tn val="17"/>
                                    </p:cond>
                                  </p:endCondLst>
                                  <p:childTnLst>
                                    <p:set>
                                      <p:cBhvr>
                                        <p:cTn id="18" dur="1" fill="hold">
                                          <p:stCondLst>
                                            <p:cond delay="0"/>
                                          </p:stCondLst>
                                        </p:cTn>
                                        <p:tgtEl>
                                          <p:spTgt spid="28"/>
                                        </p:tgtEl>
                                        <p:attrNameLst>
                                          <p:attrName>style.visibility</p:attrName>
                                        </p:attrNameLst>
                                      </p:cBhvr>
                                      <p:to>
                                        <p:strVal val="visible"/>
                                      </p:to>
                                    </p:set>
                                    <p:anim calcmode="lin" valueType="num">
                                      <p:cBhvr>
                                        <p:cTn id="19" dur="400" fill="hold"/>
                                        <p:tgtEl>
                                          <p:spTgt spid="28"/>
                                        </p:tgtEl>
                                        <p:attrNameLst>
                                          <p:attrName>ppt_w</p:attrName>
                                        </p:attrNameLst>
                                      </p:cBhvr>
                                      <p:tavLst>
                                        <p:tav tm="0">
                                          <p:val>
                                            <p:fltVal val="0"/>
                                          </p:val>
                                        </p:tav>
                                        <p:tav tm="100000">
                                          <p:val>
                                            <p:strVal val="#ppt_w"/>
                                          </p:val>
                                        </p:tav>
                                      </p:tavLst>
                                    </p:anim>
                                    <p:anim calcmode="lin" valueType="num">
                                      <p:cBhvr>
                                        <p:cTn id="20" dur="400" fill="hold"/>
                                        <p:tgtEl>
                                          <p:spTgt spid="28"/>
                                        </p:tgtEl>
                                        <p:attrNameLst>
                                          <p:attrName>ppt_h</p:attrName>
                                        </p:attrNameLst>
                                      </p:cBhvr>
                                      <p:tavLst>
                                        <p:tav tm="0">
                                          <p:val>
                                            <p:fltVal val="0"/>
                                          </p:val>
                                        </p:tav>
                                        <p:tav tm="100000">
                                          <p:val>
                                            <p:strVal val="#ppt_h"/>
                                          </p:val>
                                        </p:tav>
                                      </p:tavLst>
                                    </p:anim>
                                    <p:animEffect transition="in" filter="fade">
                                      <p:cBhvr>
                                        <p:cTn id="21" dur="400"/>
                                        <p:tgtEl>
                                          <p:spTgt spid="28"/>
                                        </p:tgtEl>
                                      </p:cBhvr>
                                    </p:animEffect>
                                  </p:childTnLst>
                                </p:cTn>
                              </p:par>
                            </p:childTnLst>
                          </p:cTn>
                        </p:par>
                        <p:par>
                          <p:cTn id="22" fill="hold">
                            <p:stCondLst>
                              <p:cond delay="1200"/>
                            </p:stCondLst>
                            <p:childTnLst>
                              <p:par>
                                <p:cTn id="23" presetID="53" presetClass="entr" presetSubtype="16" fill="hold" grpId="0" nodeType="afterEffect" nodePh="1">
                                  <p:stCondLst>
                                    <p:cond delay="0"/>
                                  </p:stCondLst>
                                  <p:endCondLst>
                                    <p:cond evt="begin" delay="0">
                                      <p:tn val="23"/>
                                    </p:cond>
                                  </p:endCondLst>
                                  <p:childTnLst>
                                    <p:set>
                                      <p:cBhvr>
                                        <p:cTn id="24" dur="1" fill="hold">
                                          <p:stCondLst>
                                            <p:cond delay="0"/>
                                          </p:stCondLst>
                                        </p:cTn>
                                        <p:tgtEl>
                                          <p:spTgt spid="20"/>
                                        </p:tgtEl>
                                        <p:attrNameLst>
                                          <p:attrName>style.visibility</p:attrName>
                                        </p:attrNameLst>
                                      </p:cBhvr>
                                      <p:to>
                                        <p:strVal val="visible"/>
                                      </p:to>
                                    </p:set>
                                    <p:anim calcmode="lin" valueType="num">
                                      <p:cBhvr>
                                        <p:cTn id="25" dur="400" fill="hold"/>
                                        <p:tgtEl>
                                          <p:spTgt spid="20"/>
                                        </p:tgtEl>
                                        <p:attrNameLst>
                                          <p:attrName>ppt_w</p:attrName>
                                        </p:attrNameLst>
                                      </p:cBhvr>
                                      <p:tavLst>
                                        <p:tav tm="0">
                                          <p:val>
                                            <p:fltVal val="0"/>
                                          </p:val>
                                        </p:tav>
                                        <p:tav tm="100000">
                                          <p:val>
                                            <p:strVal val="#ppt_w"/>
                                          </p:val>
                                        </p:tav>
                                      </p:tavLst>
                                    </p:anim>
                                    <p:anim calcmode="lin" valueType="num">
                                      <p:cBhvr>
                                        <p:cTn id="26" dur="400" fill="hold"/>
                                        <p:tgtEl>
                                          <p:spTgt spid="20"/>
                                        </p:tgtEl>
                                        <p:attrNameLst>
                                          <p:attrName>ppt_h</p:attrName>
                                        </p:attrNameLst>
                                      </p:cBhvr>
                                      <p:tavLst>
                                        <p:tav tm="0">
                                          <p:val>
                                            <p:fltVal val="0"/>
                                          </p:val>
                                        </p:tav>
                                        <p:tav tm="100000">
                                          <p:val>
                                            <p:strVal val="#ppt_h"/>
                                          </p:val>
                                        </p:tav>
                                      </p:tavLst>
                                    </p:anim>
                                    <p:animEffect transition="in" filter="fade">
                                      <p:cBhvr>
                                        <p:cTn id="27" dur="400"/>
                                        <p:tgtEl>
                                          <p:spTgt spid="20"/>
                                        </p:tgtEl>
                                      </p:cBhvr>
                                    </p:animEffect>
                                  </p:childTnLst>
                                </p:cTn>
                              </p:par>
                            </p:childTnLst>
                          </p:cTn>
                        </p:par>
                        <p:par>
                          <p:cTn id="28" fill="hold">
                            <p:stCondLst>
                              <p:cond delay="1600"/>
                            </p:stCondLst>
                            <p:childTnLst>
                              <p:par>
                                <p:cTn id="29" presetID="53" presetClass="entr" presetSubtype="16" fill="hold" grpId="0" nodeType="afterEffect" nodePh="1">
                                  <p:stCondLst>
                                    <p:cond delay="0"/>
                                  </p:stCondLst>
                                  <p:endCondLst>
                                    <p:cond evt="begin" delay="0">
                                      <p:tn val="29"/>
                                    </p:cond>
                                  </p:endCondLst>
                                  <p:childTnLst>
                                    <p:set>
                                      <p:cBhvr>
                                        <p:cTn id="30" dur="1" fill="hold">
                                          <p:stCondLst>
                                            <p:cond delay="0"/>
                                          </p:stCondLst>
                                        </p:cTn>
                                        <p:tgtEl>
                                          <p:spTgt spid="29"/>
                                        </p:tgtEl>
                                        <p:attrNameLst>
                                          <p:attrName>style.visibility</p:attrName>
                                        </p:attrNameLst>
                                      </p:cBhvr>
                                      <p:to>
                                        <p:strVal val="visible"/>
                                      </p:to>
                                    </p:set>
                                    <p:anim calcmode="lin" valueType="num">
                                      <p:cBhvr>
                                        <p:cTn id="31" dur="400" fill="hold"/>
                                        <p:tgtEl>
                                          <p:spTgt spid="29"/>
                                        </p:tgtEl>
                                        <p:attrNameLst>
                                          <p:attrName>ppt_w</p:attrName>
                                        </p:attrNameLst>
                                      </p:cBhvr>
                                      <p:tavLst>
                                        <p:tav tm="0">
                                          <p:val>
                                            <p:fltVal val="0"/>
                                          </p:val>
                                        </p:tav>
                                        <p:tav tm="100000">
                                          <p:val>
                                            <p:strVal val="#ppt_w"/>
                                          </p:val>
                                        </p:tav>
                                      </p:tavLst>
                                    </p:anim>
                                    <p:anim calcmode="lin" valueType="num">
                                      <p:cBhvr>
                                        <p:cTn id="32" dur="400" fill="hold"/>
                                        <p:tgtEl>
                                          <p:spTgt spid="29"/>
                                        </p:tgtEl>
                                        <p:attrNameLst>
                                          <p:attrName>ppt_h</p:attrName>
                                        </p:attrNameLst>
                                      </p:cBhvr>
                                      <p:tavLst>
                                        <p:tav tm="0">
                                          <p:val>
                                            <p:fltVal val="0"/>
                                          </p:val>
                                        </p:tav>
                                        <p:tav tm="100000">
                                          <p:val>
                                            <p:strVal val="#ppt_h"/>
                                          </p:val>
                                        </p:tav>
                                      </p:tavLst>
                                    </p:anim>
                                    <p:animEffect transition="in" filter="fade">
                                      <p:cBhvr>
                                        <p:cTn id="33" dur="400"/>
                                        <p:tgtEl>
                                          <p:spTgt spid="29"/>
                                        </p:tgtEl>
                                      </p:cBhvr>
                                    </p:animEffect>
                                  </p:childTnLst>
                                </p:cTn>
                              </p:par>
                            </p:childTnLst>
                          </p:cTn>
                        </p:par>
                        <p:par>
                          <p:cTn id="34" fill="hold">
                            <p:stCondLst>
                              <p:cond delay="2000"/>
                            </p:stCondLst>
                            <p:childTnLst>
                              <p:par>
                                <p:cTn id="35" presetID="53" presetClass="entr" presetSubtype="16" fill="hold" grpId="0" nodeType="afterEffect" nodePh="1">
                                  <p:stCondLst>
                                    <p:cond delay="0"/>
                                  </p:stCondLst>
                                  <p:endCondLst>
                                    <p:cond evt="begin" delay="0">
                                      <p:tn val="35"/>
                                    </p:cond>
                                  </p:endCondLst>
                                  <p:childTnLst>
                                    <p:set>
                                      <p:cBhvr>
                                        <p:cTn id="36" dur="1" fill="hold">
                                          <p:stCondLst>
                                            <p:cond delay="0"/>
                                          </p:stCondLst>
                                        </p:cTn>
                                        <p:tgtEl>
                                          <p:spTgt spid="26"/>
                                        </p:tgtEl>
                                        <p:attrNameLst>
                                          <p:attrName>style.visibility</p:attrName>
                                        </p:attrNameLst>
                                      </p:cBhvr>
                                      <p:to>
                                        <p:strVal val="visible"/>
                                      </p:to>
                                    </p:set>
                                    <p:anim calcmode="lin" valueType="num">
                                      <p:cBhvr>
                                        <p:cTn id="37" dur="400" fill="hold"/>
                                        <p:tgtEl>
                                          <p:spTgt spid="26"/>
                                        </p:tgtEl>
                                        <p:attrNameLst>
                                          <p:attrName>ppt_w</p:attrName>
                                        </p:attrNameLst>
                                      </p:cBhvr>
                                      <p:tavLst>
                                        <p:tav tm="0">
                                          <p:val>
                                            <p:fltVal val="0"/>
                                          </p:val>
                                        </p:tav>
                                        <p:tav tm="100000">
                                          <p:val>
                                            <p:strVal val="#ppt_w"/>
                                          </p:val>
                                        </p:tav>
                                      </p:tavLst>
                                    </p:anim>
                                    <p:anim calcmode="lin" valueType="num">
                                      <p:cBhvr>
                                        <p:cTn id="38" dur="400" fill="hold"/>
                                        <p:tgtEl>
                                          <p:spTgt spid="26"/>
                                        </p:tgtEl>
                                        <p:attrNameLst>
                                          <p:attrName>ppt_h</p:attrName>
                                        </p:attrNameLst>
                                      </p:cBhvr>
                                      <p:tavLst>
                                        <p:tav tm="0">
                                          <p:val>
                                            <p:fltVal val="0"/>
                                          </p:val>
                                        </p:tav>
                                        <p:tav tm="100000">
                                          <p:val>
                                            <p:strVal val="#ppt_h"/>
                                          </p:val>
                                        </p:tav>
                                      </p:tavLst>
                                    </p:anim>
                                    <p:animEffect transition="in" filter="fade">
                                      <p:cBhvr>
                                        <p:cTn id="39" dur="400"/>
                                        <p:tgtEl>
                                          <p:spTgt spid="26"/>
                                        </p:tgtEl>
                                      </p:cBhvr>
                                    </p:animEffect>
                                  </p:childTnLst>
                                </p:cTn>
                              </p:par>
                            </p:childTnLst>
                          </p:cTn>
                        </p:par>
                        <p:par>
                          <p:cTn id="40" fill="hold">
                            <p:stCondLst>
                              <p:cond delay="2400"/>
                            </p:stCondLst>
                            <p:childTnLst>
                              <p:par>
                                <p:cTn id="41" presetID="53" presetClass="entr" presetSubtype="16" fill="hold" grpId="0" nodeType="afterEffect" nodePh="1">
                                  <p:stCondLst>
                                    <p:cond delay="0"/>
                                  </p:stCondLst>
                                  <p:endCondLst>
                                    <p:cond evt="begin" delay="0">
                                      <p:tn val="41"/>
                                    </p:cond>
                                  </p:endCondLst>
                                  <p:childTnLst>
                                    <p:set>
                                      <p:cBhvr>
                                        <p:cTn id="42" dur="1" fill="hold">
                                          <p:stCondLst>
                                            <p:cond delay="0"/>
                                          </p:stCondLst>
                                        </p:cTn>
                                        <p:tgtEl>
                                          <p:spTgt spid="30"/>
                                        </p:tgtEl>
                                        <p:attrNameLst>
                                          <p:attrName>style.visibility</p:attrName>
                                        </p:attrNameLst>
                                      </p:cBhvr>
                                      <p:to>
                                        <p:strVal val="visible"/>
                                      </p:to>
                                    </p:set>
                                    <p:anim calcmode="lin" valueType="num">
                                      <p:cBhvr>
                                        <p:cTn id="43" dur="400" fill="hold"/>
                                        <p:tgtEl>
                                          <p:spTgt spid="30"/>
                                        </p:tgtEl>
                                        <p:attrNameLst>
                                          <p:attrName>ppt_w</p:attrName>
                                        </p:attrNameLst>
                                      </p:cBhvr>
                                      <p:tavLst>
                                        <p:tav tm="0">
                                          <p:val>
                                            <p:fltVal val="0"/>
                                          </p:val>
                                        </p:tav>
                                        <p:tav tm="100000">
                                          <p:val>
                                            <p:strVal val="#ppt_w"/>
                                          </p:val>
                                        </p:tav>
                                      </p:tavLst>
                                    </p:anim>
                                    <p:anim calcmode="lin" valueType="num">
                                      <p:cBhvr>
                                        <p:cTn id="44" dur="400" fill="hold"/>
                                        <p:tgtEl>
                                          <p:spTgt spid="30"/>
                                        </p:tgtEl>
                                        <p:attrNameLst>
                                          <p:attrName>ppt_h</p:attrName>
                                        </p:attrNameLst>
                                      </p:cBhvr>
                                      <p:tavLst>
                                        <p:tav tm="0">
                                          <p:val>
                                            <p:fltVal val="0"/>
                                          </p:val>
                                        </p:tav>
                                        <p:tav tm="100000">
                                          <p:val>
                                            <p:strVal val="#ppt_h"/>
                                          </p:val>
                                        </p:tav>
                                      </p:tavLst>
                                    </p:anim>
                                    <p:animEffect transition="in" filter="fade">
                                      <p:cBhvr>
                                        <p:cTn id="45" dur="400"/>
                                        <p:tgtEl>
                                          <p:spTgt spid="30"/>
                                        </p:tgtEl>
                                      </p:cBhvr>
                                    </p:animEffect>
                                  </p:childTnLst>
                                </p:cTn>
                              </p:par>
                            </p:childTnLst>
                          </p:cTn>
                        </p:par>
                        <p:par>
                          <p:cTn id="46" fill="hold">
                            <p:stCondLst>
                              <p:cond delay="2800"/>
                            </p:stCondLst>
                            <p:childTnLst>
                              <p:par>
                                <p:cTn id="47" presetID="53" presetClass="entr" presetSubtype="16" fill="hold" grpId="0" nodeType="afterEffect" nodePh="1">
                                  <p:stCondLst>
                                    <p:cond delay="0"/>
                                  </p:stCondLst>
                                  <p:endCondLst>
                                    <p:cond evt="begin" delay="0">
                                      <p:tn val="47"/>
                                    </p:cond>
                                  </p:endCondLst>
                                  <p:childTnLst>
                                    <p:set>
                                      <p:cBhvr>
                                        <p:cTn id="48" dur="1" fill="hold">
                                          <p:stCondLst>
                                            <p:cond delay="0"/>
                                          </p:stCondLst>
                                        </p:cTn>
                                        <p:tgtEl>
                                          <p:spTgt spid="32"/>
                                        </p:tgtEl>
                                        <p:attrNameLst>
                                          <p:attrName>style.visibility</p:attrName>
                                        </p:attrNameLst>
                                      </p:cBhvr>
                                      <p:to>
                                        <p:strVal val="visible"/>
                                      </p:to>
                                    </p:set>
                                    <p:anim calcmode="lin" valueType="num">
                                      <p:cBhvr>
                                        <p:cTn id="49" dur="400" fill="hold"/>
                                        <p:tgtEl>
                                          <p:spTgt spid="32"/>
                                        </p:tgtEl>
                                        <p:attrNameLst>
                                          <p:attrName>ppt_w</p:attrName>
                                        </p:attrNameLst>
                                      </p:cBhvr>
                                      <p:tavLst>
                                        <p:tav tm="0">
                                          <p:val>
                                            <p:fltVal val="0"/>
                                          </p:val>
                                        </p:tav>
                                        <p:tav tm="100000">
                                          <p:val>
                                            <p:strVal val="#ppt_w"/>
                                          </p:val>
                                        </p:tav>
                                      </p:tavLst>
                                    </p:anim>
                                    <p:anim calcmode="lin" valueType="num">
                                      <p:cBhvr>
                                        <p:cTn id="50" dur="400" fill="hold"/>
                                        <p:tgtEl>
                                          <p:spTgt spid="32"/>
                                        </p:tgtEl>
                                        <p:attrNameLst>
                                          <p:attrName>ppt_h</p:attrName>
                                        </p:attrNameLst>
                                      </p:cBhvr>
                                      <p:tavLst>
                                        <p:tav tm="0">
                                          <p:val>
                                            <p:fltVal val="0"/>
                                          </p:val>
                                        </p:tav>
                                        <p:tav tm="100000">
                                          <p:val>
                                            <p:strVal val="#ppt_h"/>
                                          </p:val>
                                        </p:tav>
                                      </p:tavLst>
                                    </p:anim>
                                    <p:animEffect transition="in" filter="fade">
                                      <p:cBhvr>
                                        <p:cTn id="51" dur="4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0" grpId="0"/>
      <p:bldP spid="26" grpId="0"/>
      <p:bldP spid="27" grpId="0"/>
      <p:bldP spid="28" grpId="0"/>
      <p:bldP spid="29" grpId="0"/>
      <p:bldP spid="30" grpId="0"/>
      <p:bldP spid="32" grpId="0"/>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Phone 6 3x">
    <p:spTree>
      <p:nvGrpSpPr>
        <p:cNvPr id="1" name=""/>
        <p:cNvGrpSpPr/>
        <p:nvPr/>
      </p:nvGrpSpPr>
      <p:grpSpPr>
        <a:xfrm>
          <a:off x="0" y="0"/>
          <a:ext cx="0" cy="0"/>
          <a:chOff x="0" y="0"/>
          <a:chExt cx="0" cy="0"/>
        </a:xfrm>
      </p:grpSpPr>
      <p:sp>
        <p:nvSpPr>
          <p:cNvPr id="27" name="Picture Placeholder 16"/>
          <p:cNvSpPr>
            <a:spLocks noGrp="1"/>
          </p:cNvSpPr>
          <p:nvPr>
            <p:ph type="pic" sz="quarter" idx="10"/>
          </p:nvPr>
        </p:nvSpPr>
        <p:spPr>
          <a:xfrm>
            <a:off x="5076539" y="2054681"/>
            <a:ext cx="2020549" cy="3581554"/>
          </a:xfrm>
        </p:spPr>
        <p:txBody>
          <a:bodyPr>
            <a:normAutofit/>
          </a:bodyPr>
          <a:lstStyle>
            <a:lvl1pPr marL="0" indent="0">
              <a:buNone/>
              <a:defRPr sz="650"/>
            </a:lvl1pPr>
          </a:lstStyle>
          <a:p>
            <a:endParaRPr lang="en-US"/>
          </a:p>
        </p:txBody>
      </p:sp>
      <p:sp>
        <p:nvSpPr>
          <p:cNvPr id="29" name="Picture Placeholder 16"/>
          <p:cNvSpPr>
            <a:spLocks noGrp="1"/>
          </p:cNvSpPr>
          <p:nvPr>
            <p:ph type="pic" sz="quarter" idx="11"/>
          </p:nvPr>
        </p:nvSpPr>
        <p:spPr>
          <a:xfrm>
            <a:off x="3943026" y="2590800"/>
            <a:ext cx="1010123" cy="2514600"/>
          </a:xfrm>
        </p:spPr>
        <p:txBody>
          <a:bodyPr>
            <a:normAutofit/>
          </a:bodyPr>
          <a:lstStyle>
            <a:lvl1pPr marL="0" indent="0">
              <a:buNone/>
              <a:defRPr sz="650"/>
            </a:lvl1pPr>
          </a:lstStyle>
          <a:p>
            <a:endParaRPr lang="en-US"/>
          </a:p>
        </p:txBody>
      </p:sp>
      <p:sp>
        <p:nvSpPr>
          <p:cNvPr id="31" name="Picture Placeholder 16"/>
          <p:cNvSpPr>
            <a:spLocks noGrp="1"/>
          </p:cNvSpPr>
          <p:nvPr>
            <p:ph type="pic" sz="quarter" idx="12"/>
          </p:nvPr>
        </p:nvSpPr>
        <p:spPr>
          <a:xfrm>
            <a:off x="7200756" y="2590800"/>
            <a:ext cx="1010123" cy="2514600"/>
          </a:xfrm>
        </p:spPr>
        <p:txBody>
          <a:bodyPr>
            <a:normAutofit/>
          </a:bodyPr>
          <a:lstStyle>
            <a:lvl1pPr marL="0" indent="0">
              <a:buNone/>
              <a:defRPr sz="650"/>
            </a:lvl1pPr>
          </a:lstStyle>
          <a:p>
            <a:endParaRPr lang="en-US"/>
          </a:p>
        </p:txBody>
      </p:sp>
      <p:sp>
        <p:nvSpPr>
          <p:cNvPr id="8" name="Oval 7"/>
          <p:cNvSpPr>
            <a:spLocks noChangeAspect="1"/>
          </p:cNvSpPr>
          <p:nvPr userDrawn="1"/>
        </p:nvSpPr>
        <p:spPr>
          <a:xfrm>
            <a:off x="11380729" y="387564"/>
            <a:ext cx="345032" cy="345032"/>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10" tIns="60955" rIns="121910" bIns="60955" numCol="1" spcCol="0" rtlCol="0" fromWordArt="0" anchor="ctr" anchorCtr="0" forceAA="0" compatLnSpc="1">
            <a:prstTxWarp prst="textNoShape">
              <a:avLst/>
            </a:prstTxWarp>
            <a:noAutofit/>
          </a:bodyPr>
          <a:lstStyle/>
          <a:p>
            <a:pPr algn="ctr"/>
            <a:endParaRPr lang="en-US" sz="900"/>
          </a:p>
        </p:txBody>
      </p:sp>
      <p:sp>
        <p:nvSpPr>
          <p:cNvPr id="9" name="Slide Number Placeholder 5"/>
          <p:cNvSpPr>
            <a:spLocks noGrp="1"/>
          </p:cNvSpPr>
          <p:nvPr>
            <p:ph type="sldNum" sz="quarter" idx="13"/>
          </p:nvPr>
        </p:nvSpPr>
        <p:spPr>
          <a:xfrm>
            <a:off x="11283348" y="356058"/>
            <a:ext cx="532601" cy="365126"/>
          </a:xfrm>
        </p:spPr>
        <p:txBody>
          <a:bodyPr/>
          <a:lstStyle>
            <a:lvl1pPr algn="ctr">
              <a:defRPr sz="1200">
                <a:solidFill>
                  <a:schemeClr val="bg1"/>
                </a:solidFill>
                <a:latin typeface="Source Sans Pro ExtraLight"/>
                <a:cs typeface="Source Sans Pro ExtraLight"/>
              </a:defRPr>
            </a:lvl1pPr>
          </a:lstStyle>
          <a:p>
            <a:fld id="{9DF686B8-C880-FF40-96DC-14FF2413C34E}" type="slidenum">
              <a:rPr lang="en-US" smtClean="0"/>
              <a:pPr/>
              <a:t>‹#›</a:t>
            </a:fld>
            <a:endParaRPr lang="en-US"/>
          </a:p>
        </p:txBody>
      </p:sp>
    </p:spTree>
    <p:extLst>
      <p:ext uri="{BB962C8B-B14F-4D97-AF65-F5344CB8AC3E}">
        <p14:creationId xmlns:p14="http://schemas.microsoft.com/office/powerpoint/2010/main" val="209500813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nodePh="1">
                                  <p:stCondLst>
                                    <p:cond delay="0"/>
                                  </p:stCondLst>
                                  <p:endCondLst>
                                    <p:cond evt="begin" delay="0">
                                      <p:tn val="5"/>
                                    </p:cond>
                                  </p:end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par>
                          <p:cTn id="8" fill="hold">
                            <p:stCondLst>
                              <p:cond delay="500"/>
                            </p:stCondLst>
                            <p:childTnLst>
                              <p:par>
                                <p:cTn id="9" presetID="10" presetClass="entr" presetSubtype="0" fill="hold" grpId="0" nodeType="afterEffect" nodePh="1">
                                  <p:stCondLst>
                                    <p:cond delay="0"/>
                                  </p:stCondLst>
                                  <p:endCondLst>
                                    <p:cond evt="begin" delay="0">
                                      <p:tn val="9"/>
                                    </p:cond>
                                  </p:endCondLst>
                                  <p:childTnLst>
                                    <p:set>
                                      <p:cBhvr>
                                        <p:cTn id="10" dur="1" fill="hold">
                                          <p:stCondLst>
                                            <p:cond delay="0"/>
                                          </p:stCondLst>
                                        </p:cTn>
                                        <p:tgtEl>
                                          <p:spTgt spid="29"/>
                                        </p:tgtEl>
                                        <p:attrNameLst>
                                          <p:attrName>style.visibility</p:attrName>
                                        </p:attrNameLst>
                                      </p:cBhvr>
                                      <p:to>
                                        <p:strVal val="visible"/>
                                      </p:to>
                                    </p:set>
                                    <p:animEffect transition="in" filter="fade">
                                      <p:cBhvr>
                                        <p:cTn id="11" dur="500"/>
                                        <p:tgtEl>
                                          <p:spTgt spid="29"/>
                                        </p:tgtEl>
                                      </p:cBhvr>
                                    </p:animEffect>
                                  </p:childTnLst>
                                </p:cTn>
                              </p:par>
                            </p:childTnLst>
                          </p:cTn>
                        </p:par>
                        <p:par>
                          <p:cTn id="12" fill="hold">
                            <p:stCondLst>
                              <p:cond delay="1000"/>
                            </p:stCondLst>
                            <p:childTnLst>
                              <p:par>
                                <p:cTn id="13" presetID="10" presetClass="entr" presetSubtype="0" fill="hold" grpId="0" nodeType="afterEffect" nodePh="1">
                                  <p:stCondLst>
                                    <p:cond delay="0"/>
                                  </p:stCondLst>
                                  <p:endCondLst>
                                    <p:cond evt="begin" delay="0">
                                      <p:tn val="13"/>
                                    </p:cond>
                                  </p:endCondLst>
                                  <p:childTnLst>
                                    <p:set>
                                      <p:cBhvr>
                                        <p:cTn id="14" dur="1" fill="hold">
                                          <p:stCondLst>
                                            <p:cond delay="0"/>
                                          </p:stCondLst>
                                        </p:cTn>
                                        <p:tgtEl>
                                          <p:spTgt spid="31"/>
                                        </p:tgtEl>
                                        <p:attrNameLst>
                                          <p:attrName>style.visibility</p:attrName>
                                        </p:attrNameLst>
                                      </p:cBhvr>
                                      <p:to>
                                        <p:strVal val="visible"/>
                                      </p:to>
                                    </p:set>
                                    <p:animEffect transition="in" filter="fade">
                                      <p:cBhvr>
                                        <p:cTn id="15"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9" grpId="0"/>
      <p:bldP spid="31" grpId="0"/>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act us">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0"/>
            <a:ext cx="5867431" cy="6858000"/>
          </a:xfrm>
        </p:spPr>
        <p:txBody>
          <a:bodyPr>
            <a:normAutofit/>
          </a:bodyPr>
          <a:lstStyle>
            <a:lvl1pPr>
              <a:defRPr sz="1800"/>
            </a:lvl1pPr>
          </a:lstStyle>
          <a:p>
            <a:endParaRPr lang="en-US"/>
          </a:p>
        </p:txBody>
      </p:sp>
      <p:sp>
        <p:nvSpPr>
          <p:cNvPr id="6" name="Oval 5"/>
          <p:cNvSpPr>
            <a:spLocks noChangeAspect="1"/>
          </p:cNvSpPr>
          <p:nvPr userDrawn="1"/>
        </p:nvSpPr>
        <p:spPr>
          <a:xfrm>
            <a:off x="11380729" y="387564"/>
            <a:ext cx="345032" cy="345032"/>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10" tIns="60955" rIns="121910" bIns="60955" numCol="1" spcCol="0" rtlCol="0" fromWordArt="0" anchor="ctr" anchorCtr="0" forceAA="0" compatLnSpc="1">
            <a:prstTxWarp prst="textNoShape">
              <a:avLst/>
            </a:prstTxWarp>
            <a:noAutofit/>
          </a:bodyPr>
          <a:lstStyle/>
          <a:p>
            <a:pPr algn="ctr"/>
            <a:endParaRPr lang="en-US" sz="900"/>
          </a:p>
        </p:txBody>
      </p:sp>
      <p:sp>
        <p:nvSpPr>
          <p:cNvPr id="7" name="Slide Number Placeholder 5"/>
          <p:cNvSpPr>
            <a:spLocks noGrp="1"/>
          </p:cNvSpPr>
          <p:nvPr>
            <p:ph type="sldNum" sz="quarter" idx="12"/>
          </p:nvPr>
        </p:nvSpPr>
        <p:spPr>
          <a:xfrm>
            <a:off x="11283348" y="356058"/>
            <a:ext cx="532601" cy="365126"/>
          </a:xfrm>
        </p:spPr>
        <p:txBody>
          <a:bodyPr/>
          <a:lstStyle>
            <a:lvl1pPr algn="ctr">
              <a:defRPr sz="1200">
                <a:solidFill>
                  <a:schemeClr val="bg1"/>
                </a:solidFill>
                <a:latin typeface="Source Sans Pro ExtraLight"/>
                <a:cs typeface="Source Sans Pro ExtraLight"/>
              </a:defRPr>
            </a:lvl1pPr>
          </a:lstStyle>
          <a:p>
            <a:fld id="{9DF686B8-C880-FF40-96DC-14FF2413C34E}" type="slidenum">
              <a:rPr lang="en-US" smtClean="0"/>
              <a:pPr/>
              <a:t>‹#›</a:t>
            </a:fld>
            <a:endParaRPr lang="en-US"/>
          </a:p>
        </p:txBody>
      </p:sp>
    </p:spTree>
    <p:extLst>
      <p:ext uri="{BB962C8B-B14F-4D97-AF65-F5344CB8AC3E}">
        <p14:creationId xmlns:p14="http://schemas.microsoft.com/office/powerpoint/2010/main" val="184564402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nodePh="1">
                                  <p:stCondLst>
                                    <p:cond delay="0"/>
                                  </p:stCondLst>
                                  <p:endCondLst>
                                    <p:cond evt="begin" delay="0">
                                      <p:tn val="5"/>
                                    </p:cond>
                                  </p:end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2_Comparison">
    <p:spTree>
      <p:nvGrpSpPr>
        <p:cNvPr id="1" name=""/>
        <p:cNvGrpSpPr/>
        <p:nvPr/>
      </p:nvGrpSpPr>
      <p:grpSpPr>
        <a:xfrm>
          <a:off x="0" y="0"/>
          <a:ext cx="0" cy="0"/>
          <a:chOff x="0" y="0"/>
          <a:chExt cx="0" cy="0"/>
        </a:xfrm>
      </p:grpSpPr>
      <p:sp>
        <p:nvSpPr>
          <p:cNvPr id="14" name="Picture Placeholder 13"/>
          <p:cNvSpPr>
            <a:spLocks noGrp="1"/>
          </p:cNvSpPr>
          <p:nvPr>
            <p:ph type="pic" sz="quarter" idx="10"/>
          </p:nvPr>
        </p:nvSpPr>
        <p:spPr>
          <a:xfrm>
            <a:off x="1811583" y="1723564"/>
            <a:ext cx="2357966" cy="2355851"/>
          </a:xfrm>
          <a:prstGeom prst="ellipse">
            <a:avLst/>
          </a:prstGeom>
        </p:spPr>
        <p:txBody>
          <a:bodyPr>
            <a:normAutofit/>
          </a:bodyPr>
          <a:lstStyle>
            <a:lvl1pPr>
              <a:defRPr sz="900"/>
            </a:lvl1pPr>
          </a:lstStyle>
          <a:p>
            <a:endParaRPr lang="en-US"/>
          </a:p>
        </p:txBody>
      </p:sp>
      <p:sp>
        <p:nvSpPr>
          <p:cNvPr id="15" name="Picture Placeholder 13"/>
          <p:cNvSpPr>
            <a:spLocks noGrp="1"/>
          </p:cNvSpPr>
          <p:nvPr>
            <p:ph type="pic" sz="quarter" idx="11"/>
          </p:nvPr>
        </p:nvSpPr>
        <p:spPr>
          <a:xfrm>
            <a:off x="4915402" y="1723564"/>
            <a:ext cx="2357966" cy="2355851"/>
          </a:xfrm>
          <a:prstGeom prst="ellipse">
            <a:avLst/>
          </a:prstGeom>
        </p:spPr>
        <p:txBody>
          <a:bodyPr>
            <a:normAutofit/>
          </a:bodyPr>
          <a:lstStyle>
            <a:lvl1pPr>
              <a:defRPr sz="900"/>
            </a:lvl1pPr>
          </a:lstStyle>
          <a:p>
            <a:endParaRPr lang="en-US"/>
          </a:p>
        </p:txBody>
      </p:sp>
      <p:sp>
        <p:nvSpPr>
          <p:cNvPr id="17" name="Picture Placeholder 13"/>
          <p:cNvSpPr>
            <a:spLocks noGrp="1"/>
          </p:cNvSpPr>
          <p:nvPr>
            <p:ph type="pic" sz="quarter" idx="12"/>
          </p:nvPr>
        </p:nvSpPr>
        <p:spPr>
          <a:xfrm>
            <a:off x="8019223" y="1723564"/>
            <a:ext cx="2357966" cy="2355851"/>
          </a:xfrm>
          <a:prstGeom prst="ellipse">
            <a:avLst/>
          </a:prstGeom>
        </p:spPr>
        <p:txBody>
          <a:bodyPr>
            <a:normAutofit/>
          </a:bodyPr>
          <a:lstStyle>
            <a:lvl1pPr>
              <a:defRPr sz="900"/>
            </a:lvl1pPr>
          </a:lstStyle>
          <a:p>
            <a:endParaRPr lang="en-US"/>
          </a:p>
        </p:txBody>
      </p:sp>
      <p:sp>
        <p:nvSpPr>
          <p:cNvPr id="13" name="Picture Placeholder 13"/>
          <p:cNvSpPr>
            <a:spLocks noGrp="1"/>
          </p:cNvSpPr>
          <p:nvPr>
            <p:ph type="pic" sz="quarter" idx="13"/>
          </p:nvPr>
        </p:nvSpPr>
        <p:spPr>
          <a:xfrm>
            <a:off x="3408155" y="3836202"/>
            <a:ext cx="2357966" cy="2355851"/>
          </a:xfrm>
          <a:prstGeom prst="ellipse">
            <a:avLst/>
          </a:prstGeom>
        </p:spPr>
        <p:txBody>
          <a:bodyPr>
            <a:normAutofit/>
          </a:bodyPr>
          <a:lstStyle>
            <a:lvl1pPr>
              <a:defRPr sz="900"/>
            </a:lvl1pPr>
          </a:lstStyle>
          <a:p>
            <a:endParaRPr lang="en-US"/>
          </a:p>
        </p:txBody>
      </p:sp>
      <p:sp>
        <p:nvSpPr>
          <p:cNvPr id="16" name="Picture Placeholder 13"/>
          <p:cNvSpPr>
            <a:spLocks noGrp="1"/>
          </p:cNvSpPr>
          <p:nvPr>
            <p:ph type="pic" sz="quarter" idx="14"/>
          </p:nvPr>
        </p:nvSpPr>
        <p:spPr>
          <a:xfrm>
            <a:off x="6511975" y="3836202"/>
            <a:ext cx="2357966" cy="2355851"/>
          </a:xfrm>
          <a:prstGeom prst="ellipse">
            <a:avLst/>
          </a:prstGeom>
        </p:spPr>
        <p:txBody>
          <a:bodyPr>
            <a:normAutofit/>
          </a:bodyPr>
          <a:lstStyle>
            <a:lvl1pPr>
              <a:defRPr sz="900"/>
            </a:lvl1pPr>
          </a:lstStyle>
          <a:p>
            <a:endParaRPr lang="en-US"/>
          </a:p>
        </p:txBody>
      </p:sp>
      <p:sp>
        <p:nvSpPr>
          <p:cNvPr id="18" name="Oval 17"/>
          <p:cNvSpPr>
            <a:spLocks noChangeAspect="1"/>
          </p:cNvSpPr>
          <p:nvPr userDrawn="1"/>
        </p:nvSpPr>
        <p:spPr>
          <a:xfrm>
            <a:off x="11380729" y="387564"/>
            <a:ext cx="345032" cy="345032"/>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10" tIns="60955" rIns="121910" bIns="60955" numCol="1" spcCol="0" rtlCol="0" fromWordArt="0" anchor="ctr" anchorCtr="0" forceAA="0" compatLnSpc="1">
            <a:prstTxWarp prst="textNoShape">
              <a:avLst/>
            </a:prstTxWarp>
            <a:noAutofit/>
          </a:bodyPr>
          <a:lstStyle/>
          <a:p>
            <a:pPr algn="ctr"/>
            <a:endParaRPr lang="en-US" sz="900"/>
          </a:p>
        </p:txBody>
      </p:sp>
      <p:sp>
        <p:nvSpPr>
          <p:cNvPr id="19" name="Slide Number Placeholder 5"/>
          <p:cNvSpPr>
            <a:spLocks noGrp="1"/>
          </p:cNvSpPr>
          <p:nvPr>
            <p:ph type="sldNum" sz="quarter" idx="15"/>
          </p:nvPr>
        </p:nvSpPr>
        <p:spPr>
          <a:xfrm>
            <a:off x="11283348" y="356058"/>
            <a:ext cx="532601" cy="365126"/>
          </a:xfrm>
        </p:spPr>
        <p:txBody>
          <a:bodyPr/>
          <a:lstStyle>
            <a:lvl1pPr algn="ctr">
              <a:defRPr sz="1200">
                <a:solidFill>
                  <a:schemeClr val="bg1"/>
                </a:solidFill>
                <a:latin typeface="Source Sans Pro ExtraLight"/>
                <a:cs typeface="Source Sans Pro ExtraLight"/>
              </a:defRPr>
            </a:lvl1pPr>
          </a:lstStyle>
          <a:p>
            <a:fld id="{9DF686B8-C880-FF40-96DC-14FF2413C34E}" type="slidenum">
              <a:rPr lang="en-US" smtClean="0"/>
              <a:pPr/>
              <a:t>‹#›</a:t>
            </a:fld>
            <a:endParaRPr lang="en-US"/>
          </a:p>
        </p:txBody>
      </p:sp>
    </p:spTree>
    <p:extLst>
      <p:ext uri="{BB962C8B-B14F-4D97-AF65-F5344CB8AC3E}">
        <p14:creationId xmlns:p14="http://schemas.microsoft.com/office/powerpoint/2010/main" val="2343074949"/>
      </p:ext>
    </p:extLst>
  </p:cSld>
  <p:clrMapOvr>
    <a:masterClrMapping/>
  </p:clrMapOvr>
  <p:transition spd="slow">
    <p:push dir="u"/>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3" Type="http://schemas.openxmlformats.org/officeDocument/2006/relationships/slideLayout" Target="../slideLayouts/slideLayout12.xml"/><Relationship Id="rId7" Type="http://schemas.openxmlformats.org/officeDocument/2006/relationships/slideLayout" Target="../slideLayouts/slideLayout16.xml"/><Relationship Id="rId12" Type="http://schemas.openxmlformats.org/officeDocument/2006/relationships/theme" Target="../theme/theme2.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5" Type="http://schemas.openxmlformats.org/officeDocument/2006/relationships/slideLayout" Target="../slideLayouts/slideLayout14.xml"/><Relationship Id="rId10" Type="http://schemas.openxmlformats.org/officeDocument/2006/relationships/slideLayout" Target="../slideLayouts/slideLayout19.xml"/><Relationship Id="rId4" Type="http://schemas.openxmlformats.org/officeDocument/2006/relationships/slideLayout" Target="../slideLayouts/slideLayout13.xml"/><Relationship Id="rId9"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9"/>
            <a:ext cx="10972800" cy="1143000"/>
          </a:xfrm>
          <a:prstGeom prst="rect">
            <a:avLst/>
          </a:prstGeom>
        </p:spPr>
        <p:txBody>
          <a:bodyPr vert="horz" lIns="243852" tIns="121926" rIns="243852" bIns="121926" rtlCol="0" anchor="ctr">
            <a:normAutofit/>
          </a:bodyPr>
          <a:lstStyle/>
          <a:p>
            <a:r>
              <a:rPr lang="en-US" dirty="0"/>
              <a:t>Click to edit Master title style</a:t>
            </a:r>
          </a:p>
        </p:txBody>
      </p:sp>
      <p:sp>
        <p:nvSpPr>
          <p:cNvPr id="3" name="Text Placeholder 2"/>
          <p:cNvSpPr>
            <a:spLocks noGrp="1"/>
          </p:cNvSpPr>
          <p:nvPr>
            <p:ph type="body" idx="1"/>
          </p:nvPr>
        </p:nvSpPr>
        <p:spPr>
          <a:xfrm>
            <a:off x="609600" y="1600202"/>
            <a:ext cx="10972800" cy="4525963"/>
          </a:xfrm>
          <a:prstGeom prst="rect">
            <a:avLst/>
          </a:prstGeom>
        </p:spPr>
        <p:txBody>
          <a:bodyPr vert="horz" lIns="243852" tIns="121926" rIns="243852" bIns="121926"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09600" y="6356351"/>
            <a:ext cx="2844800" cy="365126"/>
          </a:xfrm>
          <a:prstGeom prst="rect">
            <a:avLst/>
          </a:prstGeom>
        </p:spPr>
        <p:txBody>
          <a:bodyPr vert="horz" lIns="243852" tIns="121926" rIns="243852" bIns="121926" rtlCol="0" anchor="ctr"/>
          <a:lstStyle>
            <a:lvl1pPr algn="l">
              <a:defRPr sz="1600">
                <a:solidFill>
                  <a:schemeClr val="tx1">
                    <a:tint val="75000"/>
                  </a:schemeClr>
                </a:solidFill>
                <a:latin typeface="Source Sans Pro"/>
                <a:cs typeface="Source Sans Pro"/>
              </a:defRPr>
            </a:lvl1pPr>
          </a:lstStyle>
          <a:p>
            <a:endParaRPr lang="en-US"/>
          </a:p>
        </p:txBody>
      </p:sp>
      <p:sp>
        <p:nvSpPr>
          <p:cNvPr id="5" name="Footer Placeholder 4"/>
          <p:cNvSpPr>
            <a:spLocks noGrp="1"/>
          </p:cNvSpPr>
          <p:nvPr>
            <p:ph type="ftr" sz="quarter" idx="3"/>
          </p:nvPr>
        </p:nvSpPr>
        <p:spPr>
          <a:xfrm>
            <a:off x="4165600" y="6356351"/>
            <a:ext cx="3860800" cy="365126"/>
          </a:xfrm>
          <a:prstGeom prst="rect">
            <a:avLst/>
          </a:prstGeom>
        </p:spPr>
        <p:txBody>
          <a:bodyPr vert="horz" lIns="243852" tIns="121926" rIns="243852" bIns="121926" rtlCol="0" anchor="ctr"/>
          <a:lstStyle>
            <a:lvl1pPr algn="ctr">
              <a:defRPr sz="1600">
                <a:solidFill>
                  <a:schemeClr val="tx1">
                    <a:tint val="75000"/>
                  </a:schemeClr>
                </a:solidFill>
                <a:latin typeface="Source Sans Pro"/>
                <a:cs typeface="Source Sans Pro"/>
              </a:defRPr>
            </a:lvl1pPr>
          </a:lstStyle>
          <a:p>
            <a:endParaRPr lang="en-US"/>
          </a:p>
        </p:txBody>
      </p:sp>
      <p:sp>
        <p:nvSpPr>
          <p:cNvPr id="6" name="Slide Number Placeholder 5"/>
          <p:cNvSpPr>
            <a:spLocks noGrp="1"/>
          </p:cNvSpPr>
          <p:nvPr>
            <p:ph type="sldNum" sz="quarter" idx="4"/>
          </p:nvPr>
        </p:nvSpPr>
        <p:spPr>
          <a:xfrm>
            <a:off x="8737600" y="6356351"/>
            <a:ext cx="2844800" cy="365126"/>
          </a:xfrm>
          <a:prstGeom prst="rect">
            <a:avLst/>
          </a:prstGeom>
        </p:spPr>
        <p:txBody>
          <a:bodyPr vert="horz" lIns="243852" tIns="121926" rIns="243852" bIns="121926" rtlCol="0" anchor="ctr"/>
          <a:lstStyle>
            <a:lvl1pPr algn="r">
              <a:defRPr sz="1600">
                <a:solidFill>
                  <a:schemeClr val="tx1">
                    <a:tint val="75000"/>
                  </a:schemeClr>
                </a:solidFill>
                <a:latin typeface="Source Sans Pro"/>
                <a:cs typeface="Source Sans Pro"/>
              </a:defRPr>
            </a:lvl1pPr>
          </a:lstStyle>
          <a:p>
            <a:fld id="{9DF686B8-C880-FF40-96DC-14FF2413C34E}" type="slidenum">
              <a:rPr lang="en-US" smtClean="0"/>
              <a:pPr/>
              <a:t>‹#›</a:t>
            </a:fld>
            <a:endParaRPr lang="en-US"/>
          </a:p>
        </p:txBody>
      </p:sp>
    </p:spTree>
    <p:extLst>
      <p:ext uri="{BB962C8B-B14F-4D97-AF65-F5344CB8AC3E}">
        <p14:creationId xmlns:p14="http://schemas.microsoft.com/office/powerpoint/2010/main" val="2002926996"/>
      </p:ext>
    </p:extLst>
  </p:cSld>
  <p:clrMap bg1="lt1" tx1="dk1" bg2="lt2" tx2="dk2" accent1="accent1" accent2="accent2" accent3="accent3" accent4="accent4" accent5="accent5" accent6="accent6" hlink="hlink" folHlink="folHlink"/>
  <p:sldLayoutIdLst>
    <p:sldLayoutId id="2147483704" r:id="rId1"/>
    <p:sldLayoutId id="2147483705" r:id="rId2"/>
    <p:sldLayoutId id="2147483706" r:id="rId3"/>
    <p:sldLayoutId id="2147483707" r:id="rId4"/>
    <p:sldLayoutId id="2147483708" r:id="rId5"/>
    <p:sldLayoutId id="2147483709" r:id="rId6"/>
    <p:sldLayoutId id="2147483710" r:id="rId7"/>
    <p:sldLayoutId id="2147483711" r:id="rId8"/>
    <p:sldLayoutId id="2147483712" r:id="rId9"/>
  </p:sldLayoutIdLst>
  <p:transition spd="slow">
    <p:push dir="u"/>
  </p:transition>
  <p:hf hdr="0" ftr="0" dt="0"/>
  <p:txStyles>
    <p:titleStyle>
      <a:lvl1pPr algn="ctr" defTabSz="609509" rtl="0" eaLnBrk="1" latinLnBrk="0" hangingPunct="1">
        <a:spcBef>
          <a:spcPct val="0"/>
        </a:spcBef>
        <a:buNone/>
        <a:defRPr sz="3749" kern="1200">
          <a:solidFill>
            <a:schemeClr val="bg2"/>
          </a:solidFill>
          <a:latin typeface="Source Sans Pro ExtraLight"/>
          <a:ea typeface="+mj-ea"/>
          <a:cs typeface="Source Sans Pro ExtraLight"/>
        </a:defRPr>
      </a:lvl1pPr>
    </p:titleStyle>
    <p:bodyStyle>
      <a:lvl1pPr marL="0" indent="0" algn="l" defTabSz="609509" rtl="0" eaLnBrk="1" latinLnBrk="0" hangingPunct="1">
        <a:spcBef>
          <a:spcPct val="20000"/>
        </a:spcBef>
        <a:buFont typeface="Arial"/>
        <a:buNone/>
        <a:defRPr sz="3199" kern="1200">
          <a:solidFill>
            <a:schemeClr val="tx2"/>
          </a:solidFill>
          <a:latin typeface="Source Sans Pro ExtraLight"/>
          <a:ea typeface="+mn-ea"/>
          <a:cs typeface="Source Sans Pro ExtraLight"/>
        </a:defRPr>
      </a:lvl1pPr>
      <a:lvl2pPr marL="609509" indent="0" algn="l" defTabSz="609509" rtl="0" eaLnBrk="1" latinLnBrk="0" hangingPunct="1">
        <a:spcBef>
          <a:spcPct val="20000"/>
        </a:spcBef>
        <a:buFont typeface="Arial"/>
        <a:buNone/>
        <a:defRPr sz="2400" kern="1200">
          <a:solidFill>
            <a:schemeClr val="tx2"/>
          </a:solidFill>
          <a:latin typeface="Source Sans Pro ExtraLight"/>
          <a:ea typeface="+mn-ea"/>
          <a:cs typeface="Source Sans Pro ExtraLight"/>
        </a:defRPr>
      </a:lvl2pPr>
      <a:lvl3pPr marL="1219017" indent="0" algn="l" defTabSz="609509" rtl="0" eaLnBrk="1" latinLnBrk="0" hangingPunct="1">
        <a:spcBef>
          <a:spcPct val="20000"/>
        </a:spcBef>
        <a:buFont typeface="Arial"/>
        <a:buNone/>
        <a:defRPr sz="2150" kern="1200">
          <a:solidFill>
            <a:schemeClr val="tx2"/>
          </a:solidFill>
          <a:latin typeface="Source Sans Pro ExtraLight"/>
          <a:ea typeface="+mn-ea"/>
          <a:cs typeface="Source Sans Pro ExtraLight"/>
        </a:defRPr>
      </a:lvl3pPr>
      <a:lvl4pPr marL="1828526" indent="0" algn="l" defTabSz="609509" rtl="0" eaLnBrk="1" latinLnBrk="0" hangingPunct="1">
        <a:spcBef>
          <a:spcPct val="20000"/>
        </a:spcBef>
        <a:buFont typeface="Arial"/>
        <a:buNone/>
        <a:defRPr sz="1850" kern="1200">
          <a:solidFill>
            <a:schemeClr val="tx2"/>
          </a:solidFill>
          <a:latin typeface="Source Sans Pro ExtraLight"/>
          <a:ea typeface="+mn-ea"/>
          <a:cs typeface="Source Sans Pro ExtraLight"/>
        </a:defRPr>
      </a:lvl4pPr>
      <a:lvl5pPr marL="2438034" indent="0" algn="l" defTabSz="609509" rtl="0" eaLnBrk="1" latinLnBrk="0" hangingPunct="1">
        <a:spcBef>
          <a:spcPct val="20000"/>
        </a:spcBef>
        <a:buFont typeface="Arial"/>
        <a:buNone/>
        <a:defRPr sz="1850" kern="1200">
          <a:solidFill>
            <a:schemeClr val="tx2"/>
          </a:solidFill>
          <a:latin typeface="Source Sans Pro ExtraLight"/>
          <a:ea typeface="+mn-ea"/>
          <a:cs typeface="Source Sans Pro ExtraLight"/>
        </a:defRPr>
      </a:lvl5pPr>
      <a:lvl6pPr marL="3352297" indent="-304754" algn="l" defTabSz="609509" rtl="0" eaLnBrk="1" latinLnBrk="0" hangingPunct="1">
        <a:spcBef>
          <a:spcPct val="20000"/>
        </a:spcBef>
        <a:buFont typeface="Arial"/>
        <a:buChar char="•"/>
        <a:defRPr sz="2649" kern="1200">
          <a:solidFill>
            <a:schemeClr val="tx1"/>
          </a:solidFill>
          <a:latin typeface="+mn-lt"/>
          <a:ea typeface="+mn-ea"/>
          <a:cs typeface="+mn-cs"/>
        </a:defRPr>
      </a:lvl6pPr>
      <a:lvl7pPr marL="3961805" indent="-304754" algn="l" defTabSz="609509" rtl="0" eaLnBrk="1" latinLnBrk="0" hangingPunct="1">
        <a:spcBef>
          <a:spcPct val="20000"/>
        </a:spcBef>
        <a:buFont typeface="Arial"/>
        <a:buChar char="•"/>
        <a:defRPr sz="2649" kern="1200">
          <a:solidFill>
            <a:schemeClr val="tx1"/>
          </a:solidFill>
          <a:latin typeface="+mn-lt"/>
          <a:ea typeface="+mn-ea"/>
          <a:cs typeface="+mn-cs"/>
        </a:defRPr>
      </a:lvl7pPr>
      <a:lvl8pPr marL="4571314" indent="-304754" algn="l" defTabSz="609509" rtl="0" eaLnBrk="1" latinLnBrk="0" hangingPunct="1">
        <a:spcBef>
          <a:spcPct val="20000"/>
        </a:spcBef>
        <a:buFont typeface="Arial"/>
        <a:buChar char="•"/>
        <a:defRPr sz="2649" kern="1200">
          <a:solidFill>
            <a:schemeClr val="tx1"/>
          </a:solidFill>
          <a:latin typeface="+mn-lt"/>
          <a:ea typeface="+mn-ea"/>
          <a:cs typeface="+mn-cs"/>
        </a:defRPr>
      </a:lvl8pPr>
      <a:lvl9pPr marL="5180823" indent="-304754" algn="l" defTabSz="609509" rtl="0" eaLnBrk="1" latinLnBrk="0" hangingPunct="1">
        <a:spcBef>
          <a:spcPct val="20000"/>
        </a:spcBef>
        <a:buFont typeface="Arial"/>
        <a:buChar char="•"/>
        <a:defRPr sz="2649" kern="1200">
          <a:solidFill>
            <a:schemeClr val="tx1"/>
          </a:solidFill>
          <a:latin typeface="+mn-lt"/>
          <a:ea typeface="+mn-ea"/>
          <a:cs typeface="+mn-cs"/>
        </a:defRPr>
      </a:lvl9pPr>
    </p:bodyStyle>
    <p:otherStyle>
      <a:defPPr>
        <a:defRPr lang="en-US"/>
      </a:defPPr>
      <a:lvl1pPr marL="0" algn="l" defTabSz="609509" rtl="0" eaLnBrk="1" latinLnBrk="0" hangingPunct="1">
        <a:defRPr sz="2400" kern="1200">
          <a:solidFill>
            <a:schemeClr val="tx1"/>
          </a:solidFill>
          <a:latin typeface="+mn-lt"/>
          <a:ea typeface="+mn-ea"/>
          <a:cs typeface="+mn-cs"/>
        </a:defRPr>
      </a:lvl1pPr>
      <a:lvl2pPr marL="609509" algn="l" defTabSz="609509" rtl="0" eaLnBrk="1" latinLnBrk="0" hangingPunct="1">
        <a:defRPr sz="2400" kern="1200">
          <a:solidFill>
            <a:schemeClr val="tx1"/>
          </a:solidFill>
          <a:latin typeface="+mn-lt"/>
          <a:ea typeface="+mn-ea"/>
          <a:cs typeface="+mn-cs"/>
        </a:defRPr>
      </a:lvl2pPr>
      <a:lvl3pPr marL="1219017" algn="l" defTabSz="609509" rtl="0" eaLnBrk="1" latinLnBrk="0" hangingPunct="1">
        <a:defRPr sz="2400" kern="1200">
          <a:solidFill>
            <a:schemeClr val="tx1"/>
          </a:solidFill>
          <a:latin typeface="+mn-lt"/>
          <a:ea typeface="+mn-ea"/>
          <a:cs typeface="+mn-cs"/>
        </a:defRPr>
      </a:lvl3pPr>
      <a:lvl4pPr marL="1828526" algn="l" defTabSz="609509" rtl="0" eaLnBrk="1" latinLnBrk="0" hangingPunct="1">
        <a:defRPr sz="2400" kern="1200">
          <a:solidFill>
            <a:schemeClr val="tx1"/>
          </a:solidFill>
          <a:latin typeface="+mn-lt"/>
          <a:ea typeface="+mn-ea"/>
          <a:cs typeface="+mn-cs"/>
        </a:defRPr>
      </a:lvl4pPr>
      <a:lvl5pPr marL="2438034" algn="l" defTabSz="609509" rtl="0" eaLnBrk="1" latinLnBrk="0" hangingPunct="1">
        <a:defRPr sz="2400" kern="1200">
          <a:solidFill>
            <a:schemeClr val="tx1"/>
          </a:solidFill>
          <a:latin typeface="+mn-lt"/>
          <a:ea typeface="+mn-ea"/>
          <a:cs typeface="+mn-cs"/>
        </a:defRPr>
      </a:lvl5pPr>
      <a:lvl6pPr marL="3047543" algn="l" defTabSz="609509" rtl="0" eaLnBrk="1" latinLnBrk="0" hangingPunct="1">
        <a:defRPr sz="2400" kern="1200">
          <a:solidFill>
            <a:schemeClr val="tx1"/>
          </a:solidFill>
          <a:latin typeface="+mn-lt"/>
          <a:ea typeface="+mn-ea"/>
          <a:cs typeface="+mn-cs"/>
        </a:defRPr>
      </a:lvl6pPr>
      <a:lvl7pPr marL="3657051" algn="l" defTabSz="609509" rtl="0" eaLnBrk="1" latinLnBrk="0" hangingPunct="1">
        <a:defRPr sz="2400" kern="1200">
          <a:solidFill>
            <a:schemeClr val="tx1"/>
          </a:solidFill>
          <a:latin typeface="+mn-lt"/>
          <a:ea typeface="+mn-ea"/>
          <a:cs typeface="+mn-cs"/>
        </a:defRPr>
      </a:lvl7pPr>
      <a:lvl8pPr marL="4266560" algn="l" defTabSz="609509" rtl="0" eaLnBrk="1" latinLnBrk="0" hangingPunct="1">
        <a:defRPr sz="2400" kern="1200">
          <a:solidFill>
            <a:schemeClr val="tx1"/>
          </a:solidFill>
          <a:latin typeface="+mn-lt"/>
          <a:ea typeface="+mn-ea"/>
          <a:cs typeface="+mn-cs"/>
        </a:defRPr>
      </a:lvl8pPr>
      <a:lvl9pPr marL="4876069" algn="l" defTabSz="609509"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DECF21A4-E71B-4D3A-AF45-E989C23A7BB1}" type="datetimeFigureOut">
              <a:rPr lang="en-US" smtClean="0"/>
              <a:t>12/30/2019</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A6AF1B4E-90EC-4A51-B6E5-B702C054ECB0}"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2894293"/>
      </p:ext>
    </p:extLst>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9.xml"/><Relationship Id="rId1" Type="http://schemas.openxmlformats.org/officeDocument/2006/relationships/slideLayout" Target="../slideLayouts/slideLayout11.xml"/><Relationship Id="rId5" Type="http://schemas.openxmlformats.org/officeDocument/2006/relationships/image" Target="../media/image24.png"/><Relationship Id="rId4" Type="http://schemas.openxmlformats.org/officeDocument/2006/relationships/hyperlink" Target="http://siouxadmin.tk/" TargetMode="External"/></Relationships>
</file>

<file path=ppt/slides/_rels/slide11.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11.xml"/><Relationship Id="rId5" Type="http://schemas.openxmlformats.org/officeDocument/2006/relationships/image" Target="../media/image7.jpeg"/><Relationship Id="rId4" Type="http://schemas.openxmlformats.org/officeDocument/2006/relationships/image" Target="../media/image6.jpe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1.xml"/><Relationship Id="rId5" Type="http://schemas.openxmlformats.org/officeDocument/2006/relationships/image" Target="../media/image10.png"/><Relationship Id="rId4" Type="http://schemas.openxmlformats.org/officeDocument/2006/relationships/image" Target="../media/image9.jpe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11.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11.xml"/><Relationship Id="rId6" Type="http://schemas.openxmlformats.org/officeDocument/2006/relationships/image" Target="../media/image18.jpeg"/><Relationship Id="rId5" Type="http://schemas.openxmlformats.org/officeDocument/2006/relationships/image" Target="../media/image17.png"/><Relationship Id="rId10" Type="http://schemas.openxmlformats.org/officeDocument/2006/relationships/image" Target="../media/image22.jpeg"/><Relationship Id="rId4" Type="http://schemas.openxmlformats.org/officeDocument/2006/relationships/image" Target="../media/image16.jpeg"/><Relationship Id="rId9"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Placeholder 8" descr="76810 (2).jpg"/>
          <p:cNvPicPr>
            <a:picLocks noGrp="1" noChangeAspect="1"/>
          </p:cNvPicPr>
          <p:nvPr>
            <p:ph type="pic" sz="quarter" idx="10"/>
          </p:nvPr>
        </p:nvPicPr>
        <p:blipFill>
          <a:blip r:embed="rId3" cstate="hqprint">
            <a:duotone>
              <a:schemeClr val="bg2">
                <a:shade val="45000"/>
                <a:satMod val="135000"/>
              </a:schemeClr>
              <a:prstClr val="white"/>
            </a:duotone>
            <a:extLst>
              <a:ext uri="{28A0092B-C50C-407E-A947-70E740481C1C}">
                <a14:useLocalDpi xmlns:a14="http://schemas.microsoft.com/office/drawing/2010/main" val="0"/>
              </a:ext>
            </a:extLst>
          </a:blip>
          <a:srcRect t="7818" b="7818"/>
          <a:stretch>
            <a:fillRect/>
          </a:stretch>
        </p:blipFill>
        <p:spPr/>
      </p:pic>
      <p:sp>
        <p:nvSpPr>
          <p:cNvPr id="16" name="Rectangle 15"/>
          <p:cNvSpPr/>
          <p:nvPr/>
        </p:nvSpPr>
        <p:spPr>
          <a:xfrm>
            <a:off x="-11906" y="-1"/>
            <a:ext cx="12203906" cy="6887353"/>
          </a:xfrm>
          <a:prstGeom prst="rect">
            <a:avLst/>
          </a:prstGeom>
          <a:solidFill>
            <a:schemeClr val="accent3">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09"/>
            <a:endParaRPr lang="en-US" sz="2400">
              <a:solidFill>
                <a:prstClr val="white"/>
              </a:solidFill>
              <a:latin typeface="Calibri"/>
            </a:endParaRPr>
          </a:p>
        </p:txBody>
      </p:sp>
      <p:sp>
        <p:nvSpPr>
          <p:cNvPr id="8" name="Rectangle 7"/>
          <p:cNvSpPr/>
          <p:nvPr/>
        </p:nvSpPr>
        <p:spPr>
          <a:xfrm>
            <a:off x="1451783" y="1834469"/>
            <a:ext cx="9333285" cy="2127862"/>
          </a:xfrm>
          <a:prstGeom prst="rect">
            <a:avLst/>
          </a:prstGeom>
          <a:noFill/>
          <a:ln w="7620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09"/>
            <a:endParaRPr lang="en-US" sz="2400">
              <a:solidFill>
                <a:prstClr val="white"/>
              </a:solidFill>
              <a:latin typeface="Calibri"/>
            </a:endParaRPr>
          </a:p>
        </p:txBody>
      </p:sp>
      <p:sp>
        <p:nvSpPr>
          <p:cNvPr id="19" name="Subtitle 2"/>
          <p:cNvSpPr txBox="1">
            <a:spLocks/>
          </p:cNvSpPr>
          <p:nvPr/>
        </p:nvSpPr>
        <p:spPr>
          <a:xfrm>
            <a:off x="2225413" y="3695665"/>
            <a:ext cx="7786025" cy="552832"/>
          </a:xfrm>
          <a:prstGeom prst="rect">
            <a:avLst/>
          </a:prstGeom>
        </p:spPr>
        <p:txBody>
          <a:bodyPr vert="horz" lIns="121910" tIns="60955" rIns="121910" bIns="60955" rtlCol="0">
            <a:normAutofit/>
          </a:bodyPr>
          <a:lstStyle>
            <a:lvl1pPr marL="0" indent="0" algn="l" defTabSz="1219261" rtl="0" eaLnBrk="1" latinLnBrk="0" hangingPunct="1">
              <a:spcBef>
                <a:spcPct val="20000"/>
              </a:spcBef>
              <a:buFont typeface="Arial"/>
              <a:buNone/>
              <a:defRPr sz="6400" kern="1200">
                <a:solidFill>
                  <a:schemeClr val="bg1">
                    <a:lumMod val="75000"/>
                  </a:schemeClr>
                </a:solidFill>
                <a:latin typeface="Raleway Light"/>
                <a:ea typeface="+mn-ea"/>
                <a:cs typeface="Raleway Light"/>
              </a:defRPr>
            </a:lvl1pPr>
            <a:lvl2pPr marL="1219261" indent="0" algn="l" defTabSz="1219261" rtl="0" eaLnBrk="1" latinLnBrk="0" hangingPunct="1">
              <a:spcBef>
                <a:spcPct val="20000"/>
              </a:spcBef>
              <a:buFont typeface="Arial"/>
              <a:buNone/>
              <a:defRPr sz="4800" kern="1200">
                <a:solidFill>
                  <a:schemeClr val="bg1">
                    <a:lumMod val="75000"/>
                  </a:schemeClr>
                </a:solidFill>
                <a:latin typeface="Raleway Light"/>
                <a:ea typeface="+mn-ea"/>
                <a:cs typeface="Raleway Light"/>
              </a:defRPr>
            </a:lvl2pPr>
            <a:lvl3pPr marL="2438522" indent="0" algn="l" defTabSz="1219261" rtl="0" eaLnBrk="1" latinLnBrk="0" hangingPunct="1">
              <a:spcBef>
                <a:spcPct val="20000"/>
              </a:spcBef>
              <a:buFont typeface="Arial"/>
              <a:buNone/>
              <a:defRPr sz="4300" kern="1200">
                <a:solidFill>
                  <a:schemeClr val="bg1">
                    <a:lumMod val="75000"/>
                  </a:schemeClr>
                </a:solidFill>
                <a:latin typeface="Raleway Light"/>
                <a:ea typeface="+mn-ea"/>
                <a:cs typeface="Raleway Light"/>
              </a:defRPr>
            </a:lvl3pPr>
            <a:lvl4pPr marL="3657783" indent="0" algn="l" defTabSz="1219261" rtl="0" eaLnBrk="1" latinLnBrk="0" hangingPunct="1">
              <a:spcBef>
                <a:spcPct val="20000"/>
              </a:spcBef>
              <a:buFont typeface="Arial"/>
              <a:buNone/>
              <a:defRPr sz="3700" kern="1200">
                <a:solidFill>
                  <a:schemeClr val="bg1">
                    <a:lumMod val="75000"/>
                  </a:schemeClr>
                </a:solidFill>
                <a:latin typeface="Raleway Light"/>
                <a:ea typeface="+mn-ea"/>
                <a:cs typeface="Raleway Light"/>
              </a:defRPr>
            </a:lvl4pPr>
            <a:lvl5pPr marL="4877044" indent="0" algn="l" defTabSz="1219261" rtl="0" eaLnBrk="1" latinLnBrk="0" hangingPunct="1">
              <a:spcBef>
                <a:spcPct val="20000"/>
              </a:spcBef>
              <a:buFont typeface="Arial"/>
              <a:buNone/>
              <a:defRPr sz="3700" kern="1200">
                <a:solidFill>
                  <a:schemeClr val="bg1">
                    <a:lumMod val="75000"/>
                  </a:schemeClr>
                </a:solidFill>
                <a:latin typeface="Raleway Light"/>
                <a:ea typeface="+mn-ea"/>
                <a:cs typeface="Raleway Light"/>
              </a:defRPr>
            </a:lvl5pPr>
            <a:lvl6pPr marL="6705935" indent="-609630" algn="l" defTabSz="1219261" rtl="0" eaLnBrk="1" latinLnBrk="0" hangingPunct="1">
              <a:spcBef>
                <a:spcPct val="20000"/>
              </a:spcBef>
              <a:buFont typeface="Arial"/>
              <a:buChar char="•"/>
              <a:defRPr sz="5300" kern="1200">
                <a:solidFill>
                  <a:schemeClr val="tx1"/>
                </a:solidFill>
                <a:latin typeface="+mn-lt"/>
                <a:ea typeface="+mn-ea"/>
                <a:cs typeface="+mn-cs"/>
              </a:defRPr>
            </a:lvl6pPr>
            <a:lvl7pPr marL="7925196" indent="-609630" algn="l" defTabSz="1219261" rtl="0" eaLnBrk="1" latinLnBrk="0" hangingPunct="1">
              <a:spcBef>
                <a:spcPct val="20000"/>
              </a:spcBef>
              <a:buFont typeface="Arial"/>
              <a:buChar char="•"/>
              <a:defRPr sz="5300" kern="1200">
                <a:solidFill>
                  <a:schemeClr val="tx1"/>
                </a:solidFill>
                <a:latin typeface="+mn-lt"/>
                <a:ea typeface="+mn-ea"/>
                <a:cs typeface="+mn-cs"/>
              </a:defRPr>
            </a:lvl7pPr>
            <a:lvl8pPr marL="9144457" indent="-609630" algn="l" defTabSz="1219261" rtl="0" eaLnBrk="1" latinLnBrk="0" hangingPunct="1">
              <a:spcBef>
                <a:spcPct val="20000"/>
              </a:spcBef>
              <a:buFont typeface="Arial"/>
              <a:buChar char="•"/>
              <a:defRPr sz="5300" kern="1200">
                <a:solidFill>
                  <a:schemeClr val="tx1"/>
                </a:solidFill>
                <a:latin typeface="+mn-lt"/>
                <a:ea typeface="+mn-ea"/>
                <a:cs typeface="+mn-cs"/>
              </a:defRPr>
            </a:lvl8pPr>
            <a:lvl9pPr marL="10363718" indent="-609630" algn="l" defTabSz="1219261" rtl="0" eaLnBrk="1" latinLnBrk="0" hangingPunct="1">
              <a:spcBef>
                <a:spcPct val="20000"/>
              </a:spcBef>
              <a:buFont typeface="Arial"/>
              <a:buChar char="•"/>
              <a:defRPr sz="5300" kern="1200">
                <a:solidFill>
                  <a:schemeClr val="tx1"/>
                </a:solidFill>
                <a:latin typeface="+mn-lt"/>
                <a:ea typeface="+mn-ea"/>
                <a:cs typeface="+mn-cs"/>
              </a:defRPr>
            </a:lvl9pPr>
          </a:lstStyle>
          <a:p>
            <a:pPr algn="ctr" defTabSz="609509"/>
            <a:endParaRPr lang="en-US" sz="2150">
              <a:solidFill>
                <a:prstClr val="white"/>
              </a:solidFill>
              <a:latin typeface="Source Sans Pro ExtraLight"/>
              <a:cs typeface="Source Sans Pro ExtraLight"/>
            </a:endParaRPr>
          </a:p>
        </p:txBody>
      </p:sp>
      <p:pic>
        <p:nvPicPr>
          <p:cNvPr id="11" name="Picture 2" descr="Image result for logo đại học bách khoa đà nẵng"/>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3048397" y="467226"/>
            <a:ext cx="742687" cy="73132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p:cNvPicPr>
            <a:picLocks noChangeAspect="1"/>
          </p:cNvPicPr>
          <p:nvPr/>
        </p:nvPicPr>
        <p:blipFill>
          <a:blip r:embed="rId5"/>
          <a:stretch>
            <a:fillRect/>
          </a:stretch>
        </p:blipFill>
        <p:spPr>
          <a:xfrm>
            <a:off x="8454456" y="470801"/>
            <a:ext cx="738447" cy="727744"/>
          </a:xfrm>
          <a:prstGeom prst="rect">
            <a:avLst/>
          </a:prstGeom>
        </p:spPr>
      </p:pic>
      <p:sp>
        <p:nvSpPr>
          <p:cNvPr id="13" name="Title 1"/>
          <p:cNvSpPr txBox="1">
            <a:spLocks/>
          </p:cNvSpPr>
          <p:nvPr/>
        </p:nvSpPr>
        <p:spPr>
          <a:xfrm>
            <a:off x="1836112" y="97969"/>
            <a:ext cx="8564628" cy="1469834"/>
          </a:xfrm>
          <a:prstGeom prst="rect">
            <a:avLst/>
          </a:prstGeom>
        </p:spPr>
        <p:txBody>
          <a:bodyPr vert="horz" lIns="121910" tIns="60955" rIns="121910" bIns="60955" rtlCol="0" anchor="ctr">
            <a:noAutofit/>
          </a:bodyPr>
          <a:lstStyle>
            <a:lvl1pPr algn="ctr" defTabSz="1219261" rtl="0" eaLnBrk="1" latinLnBrk="0" hangingPunct="1">
              <a:spcBef>
                <a:spcPct val="0"/>
              </a:spcBef>
              <a:buNone/>
              <a:defRPr sz="7500" kern="1200">
                <a:solidFill>
                  <a:schemeClr val="bg2"/>
                </a:solidFill>
                <a:latin typeface="Raleway ExtraBold"/>
                <a:ea typeface="+mj-ea"/>
                <a:cs typeface="Raleway ExtraBold"/>
              </a:defRPr>
            </a:lvl1pPr>
          </a:lstStyle>
          <a:p>
            <a:pPr>
              <a:spcBef>
                <a:spcPts val="600"/>
              </a:spcBef>
            </a:pPr>
            <a:r>
              <a:rPr lang="en-US" sz="2000" b="1">
                <a:solidFill>
                  <a:schemeClr val="bg1"/>
                </a:solidFill>
                <a:latin typeface="Segoe UI Light" panose="020B0502040204020203" pitchFamily="34" charset="0"/>
                <a:cs typeface="Segoe UI Light" panose="020B0502040204020203" pitchFamily="34" charset="0"/>
              </a:rPr>
              <a:t>ĐẠI HỌC ĐÀ NẴNG</a:t>
            </a:r>
          </a:p>
          <a:p>
            <a:pPr>
              <a:spcBef>
                <a:spcPts val="600"/>
              </a:spcBef>
            </a:pPr>
            <a:r>
              <a:rPr lang="en-US" sz="2000" b="1">
                <a:solidFill>
                  <a:schemeClr val="bg1"/>
                </a:solidFill>
                <a:latin typeface="Segoe UI Light" panose="020B0502040204020203" pitchFamily="34" charset="0"/>
                <a:cs typeface="Segoe UI Light" panose="020B0502040204020203" pitchFamily="34" charset="0"/>
              </a:rPr>
              <a:t>TRƯỜNG ĐẠI HỌC BÁCH KHOA</a:t>
            </a:r>
          </a:p>
          <a:p>
            <a:pPr>
              <a:spcBef>
                <a:spcPts val="600"/>
              </a:spcBef>
            </a:pPr>
            <a:r>
              <a:rPr lang="en-US" sz="2000" b="1">
                <a:solidFill>
                  <a:schemeClr val="bg1"/>
                </a:solidFill>
                <a:latin typeface="Segoe UI Light" panose="020B0502040204020203" pitchFamily="34" charset="0"/>
                <a:cs typeface="Segoe UI Light" panose="020B0502040204020203" pitchFamily="34" charset="0"/>
              </a:rPr>
              <a:t>KHOA CÔNG NGHỆ THÔNG TIN</a:t>
            </a:r>
          </a:p>
        </p:txBody>
      </p:sp>
      <p:sp>
        <p:nvSpPr>
          <p:cNvPr id="14" name="Title 1"/>
          <p:cNvSpPr txBox="1">
            <a:spLocks/>
          </p:cNvSpPr>
          <p:nvPr/>
        </p:nvSpPr>
        <p:spPr>
          <a:xfrm>
            <a:off x="1836112" y="2163482"/>
            <a:ext cx="8564628" cy="1469834"/>
          </a:xfrm>
          <a:prstGeom prst="rect">
            <a:avLst/>
          </a:prstGeom>
        </p:spPr>
        <p:txBody>
          <a:bodyPr vert="horz" lIns="121910" tIns="60955" rIns="121910" bIns="60955" rtlCol="0" anchor="ctr">
            <a:noAutofit/>
          </a:bodyPr>
          <a:lstStyle>
            <a:lvl1pPr algn="ctr" defTabSz="1219261" rtl="0" eaLnBrk="1" latinLnBrk="0" hangingPunct="1">
              <a:spcBef>
                <a:spcPct val="0"/>
              </a:spcBef>
              <a:buNone/>
              <a:defRPr sz="7500" kern="1200">
                <a:solidFill>
                  <a:schemeClr val="bg2"/>
                </a:solidFill>
                <a:latin typeface="Raleway ExtraBold"/>
                <a:ea typeface="+mj-ea"/>
                <a:cs typeface="Raleway ExtraBold"/>
              </a:defRPr>
            </a:lvl1pPr>
          </a:lstStyle>
          <a:p>
            <a:r>
              <a:rPr lang="en-US" sz="3599" b="1">
                <a:solidFill>
                  <a:schemeClr val="bg1"/>
                </a:solidFill>
                <a:latin typeface="Segoe UI Light" panose="020B0502040204020203" pitchFamily="34" charset="0"/>
                <a:cs typeface="Segoe UI Light" panose="020B0502040204020203" pitchFamily="34" charset="0"/>
              </a:rPr>
              <a:t>HỆ THỐNG QUẢN LÍ VÀ GIÁM SÁT TIẾN ĐỘ CÔNG VIỆC, DỰ ÁN TẠI CÔNG TY</a:t>
            </a:r>
          </a:p>
        </p:txBody>
      </p:sp>
      <p:sp>
        <p:nvSpPr>
          <p:cNvPr id="15" name="TextBox 14"/>
          <p:cNvSpPr txBox="1"/>
          <p:nvPr/>
        </p:nvSpPr>
        <p:spPr>
          <a:xfrm>
            <a:off x="3048397" y="4522966"/>
            <a:ext cx="6547104" cy="1677382"/>
          </a:xfrm>
          <a:prstGeom prst="rect">
            <a:avLst/>
          </a:prstGeom>
          <a:noFill/>
        </p:spPr>
        <p:txBody>
          <a:bodyPr wrap="square" rtlCol="0">
            <a:spAutoFit/>
          </a:bodyPr>
          <a:lstStyle/>
          <a:p>
            <a:pPr algn="just">
              <a:spcBef>
                <a:spcPts val="600"/>
              </a:spcBef>
            </a:pPr>
            <a:r>
              <a:rPr lang="en-US" sz="2200" b="1">
                <a:solidFill>
                  <a:schemeClr val="bg1"/>
                </a:solidFill>
                <a:latin typeface="Segoe UI Light" panose="020B0502040204020203" pitchFamily="34" charset="0"/>
                <a:ea typeface="+mj-ea"/>
                <a:cs typeface="Segoe UI Light" panose="020B0502040204020203" pitchFamily="34" charset="0"/>
              </a:rPr>
              <a:t>GVHD		:	PGS. TS. NGUYỄN TẤN KHÔI</a:t>
            </a:r>
          </a:p>
          <a:p>
            <a:pPr algn="just">
              <a:spcBef>
                <a:spcPts val="600"/>
              </a:spcBef>
            </a:pPr>
            <a:r>
              <a:rPr lang="en-US" sz="2200" b="1">
                <a:solidFill>
                  <a:schemeClr val="bg1"/>
                </a:solidFill>
                <a:latin typeface="Segoe UI Light" panose="020B0502040204020203" pitchFamily="34" charset="0"/>
                <a:ea typeface="+mj-ea"/>
                <a:cs typeface="Segoe UI Light" panose="020B0502040204020203" pitchFamily="34" charset="0"/>
              </a:rPr>
              <a:t>SVTH		:	TRẦN NGỌC QUỐC</a:t>
            </a:r>
          </a:p>
          <a:p>
            <a:pPr algn="just">
              <a:spcBef>
                <a:spcPts val="600"/>
              </a:spcBef>
            </a:pPr>
            <a:r>
              <a:rPr lang="en-US" sz="2200" b="1">
                <a:solidFill>
                  <a:schemeClr val="bg1"/>
                </a:solidFill>
                <a:latin typeface="Segoe UI Light" panose="020B0502040204020203" pitchFamily="34" charset="0"/>
                <a:ea typeface="+mj-ea"/>
                <a:cs typeface="Segoe UI Light" panose="020B0502040204020203" pitchFamily="34" charset="0"/>
              </a:rPr>
              <a:t>MSSV		: 	102150127</a:t>
            </a:r>
          </a:p>
          <a:p>
            <a:pPr algn="just">
              <a:spcBef>
                <a:spcPts val="600"/>
              </a:spcBef>
            </a:pPr>
            <a:r>
              <a:rPr lang="en-US" sz="2200" b="1">
                <a:solidFill>
                  <a:schemeClr val="bg1"/>
                </a:solidFill>
                <a:latin typeface="Segoe UI Light" panose="020B0502040204020203" pitchFamily="34" charset="0"/>
                <a:ea typeface="+mj-ea"/>
                <a:cs typeface="Segoe UI Light" panose="020B0502040204020203" pitchFamily="34" charset="0"/>
              </a:rPr>
              <a:t>LỚP		: 	15T2</a:t>
            </a:r>
          </a:p>
        </p:txBody>
      </p:sp>
    </p:spTree>
    <p:extLst>
      <p:ext uri="{BB962C8B-B14F-4D97-AF65-F5344CB8AC3E}">
        <p14:creationId xmlns:p14="http://schemas.microsoft.com/office/powerpoint/2010/main" val="3494077165"/>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CD3C5A44-A2B6-4224-8309-57E0FC0AF5C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0"/>
            <a:ext cx="12191999" cy="6857999"/>
          </a:xfrm>
        </p:spPr>
      </p:pic>
      <p:sp>
        <p:nvSpPr>
          <p:cNvPr id="12" name="Rectangle 11">
            <a:extLst>
              <a:ext uri="{FF2B5EF4-FFF2-40B4-BE49-F238E27FC236}">
                <a16:creationId xmlns:a16="http://schemas.microsoft.com/office/drawing/2014/main" id="{2F659177-B62A-4C7F-A9BB-841E35FFD493}"/>
              </a:ext>
            </a:extLst>
          </p:cNvPr>
          <p:cNvSpPr/>
          <p:nvPr/>
        </p:nvSpPr>
        <p:spPr>
          <a:xfrm>
            <a:off x="-1" y="-16209"/>
            <a:ext cx="12192000" cy="6874208"/>
          </a:xfrm>
          <a:prstGeom prst="rect">
            <a:avLst/>
          </a:prstGeom>
          <a:solidFill>
            <a:schemeClr val="accent2">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09"/>
            <a:endParaRPr lang="en-US" sz="2400">
              <a:solidFill>
                <a:prstClr val="white"/>
              </a:solidFill>
              <a:latin typeface="Calibri"/>
            </a:endParaRPr>
          </a:p>
        </p:txBody>
      </p:sp>
      <p:sp>
        <p:nvSpPr>
          <p:cNvPr id="11" name="Arrow: Pentagon 10">
            <a:extLst>
              <a:ext uri="{FF2B5EF4-FFF2-40B4-BE49-F238E27FC236}">
                <a16:creationId xmlns:a16="http://schemas.microsoft.com/office/drawing/2014/main" id="{63A1B770-A14B-490F-9C9C-ED0DAB008E28}"/>
              </a:ext>
            </a:extLst>
          </p:cNvPr>
          <p:cNvSpPr/>
          <p:nvPr/>
        </p:nvSpPr>
        <p:spPr>
          <a:xfrm rot="5400000">
            <a:off x="5250261" y="-326569"/>
            <a:ext cx="1848900" cy="2502039"/>
          </a:xfrm>
          <a:prstGeom prst="homePlat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4" name="Title 1">
            <a:extLst>
              <a:ext uri="{FF2B5EF4-FFF2-40B4-BE49-F238E27FC236}">
                <a16:creationId xmlns:a16="http://schemas.microsoft.com/office/drawing/2014/main" id="{EB6F06BA-8665-43A3-AE5F-F1B0E75F11F7}"/>
              </a:ext>
            </a:extLst>
          </p:cNvPr>
          <p:cNvSpPr>
            <a:spLocks noGrp="1"/>
          </p:cNvSpPr>
          <p:nvPr>
            <p:ph type="title"/>
          </p:nvPr>
        </p:nvSpPr>
        <p:spPr>
          <a:xfrm>
            <a:off x="5074416" y="176073"/>
            <a:ext cx="2200590" cy="748377"/>
          </a:xfrm>
        </p:spPr>
        <p:txBody>
          <a:bodyPr>
            <a:normAutofit/>
          </a:bodyPr>
          <a:lstStyle/>
          <a:p>
            <a:pPr algn="ctr"/>
            <a:r>
              <a:rPr lang="en-US" sz="4000">
                <a:latin typeface="Segoe UI Light" panose="020B0502040204020203" pitchFamily="34" charset="0"/>
                <a:cs typeface="Segoe UI Light" panose="020B0502040204020203" pitchFamily="34" charset="0"/>
              </a:rPr>
              <a:t>DEMO</a:t>
            </a:r>
          </a:p>
        </p:txBody>
      </p:sp>
      <p:pic>
        <p:nvPicPr>
          <p:cNvPr id="6" name="Picture 2" descr="Image result for DEMO&quot;">
            <a:hlinkClick r:id="rId4"/>
            <a:extLst>
              <a:ext uri="{FF2B5EF4-FFF2-40B4-BE49-F238E27FC236}">
                <a16:creationId xmlns:a16="http://schemas.microsoft.com/office/drawing/2014/main" id="{812D55DD-81A5-447E-9DDA-76FE60DCDF0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31586" y="2543021"/>
            <a:ext cx="4286250" cy="3429001"/>
          </a:xfrm>
          <a:prstGeom prst="rect">
            <a:avLst/>
          </a:prstGeom>
          <a:noFill/>
          <a:extLst>
            <a:ext uri="{909E8E84-426E-40DD-AFC4-6F175D3DCCD1}">
              <a14:hiddenFill xmlns:a14="http://schemas.microsoft.com/office/drawing/2010/main">
                <a:solidFill>
                  <a:srgbClr val="FFFFFF"/>
                </a:solidFill>
              </a14:hiddenFill>
            </a:ext>
          </a:extLst>
        </p:spPr>
      </p:pic>
      <p:sp>
        <p:nvSpPr>
          <p:cNvPr id="8" name="Diamond 7">
            <a:extLst>
              <a:ext uri="{FF2B5EF4-FFF2-40B4-BE49-F238E27FC236}">
                <a16:creationId xmlns:a16="http://schemas.microsoft.com/office/drawing/2014/main" id="{96C34BD4-6909-493E-8F9A-310EB9113D8C}"/>
              </a:ext>
            </a:extLst>
          </p:cNvPr>
          <p:cNvSpPr/>
          <p:nvPr/>
        </p:nvSpPr>
        <p:spPr>
          <a:xfrm>
            <a:off x="11250592" y="6088284"/>
            <a:ext cx="532435" cy="532435"/>
          </a:xfrm>
          <a:prstGeom prst="diamond">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t>9</a:t>
            </a:r>
          </a:p>
        </p:txBody>
      </p:sp>
    </p:spTree>
    <p:extLst>
      <p:ext uri="{BB962C8B-B14F-4D97-AF65-F5344CB8AC3E}">
        <p14:creationId xmlns:p14="http://schemas.microsoft.com/office/powerpoint/2010/main" val="623468812"/>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a:latin typeface="Segoe UI Light" panose="020B0502040204020203" pitchFamily="34" charset="0"/>
                <a:cs typeface="Segoe UI Light" panose="020B0502040204020203" pitchFamily="34" charset="0"/>
              </a:rPr>
              <a:t>HƯỚNG PHÁT TRIỂN</a:t>
            </a:r>
          </a:p>
        </p:txBody>
      </p:sp>
      <p:sp>
        <p:nvSpPr>
          <p:cNvPr id="3" name="Content Placeholder 2"/>
          <p:cNvSpPr>
            <a:spLocks noGrp="1"/>
          </p:cNvSpPr>
          <p:nvPr>
            <p:ph idx="1"/>
          </p:nvPr>
        </p:nvSpPr>
        <p:spPr>
          <a:xfrm>
            <a:off x="1097280" y="2042090"/>
            <a:ext cx="6032985" cy="3321103"/>
          </a:xfrm>
        </p:spPr>
        <p:txBody>
          <a:bodyPr/>
          <a:lstStyle/>
          <a:p>
            <a:pPr>
              <a:lnSpc>
                <a:spcPct val="200000"/>
              </a:lnSpc>
            </a:pPr>
            <a:r>
              <a:rPr lang="en-US">
                <a:latin typeface="Segoe UI Light" panose="020B0502040204020203" pitchFamily="34" charset="0"/>
                <a:cs typeface="Segoe UI Light" panose="020B0502040204020203" pitchFamily="34" charset="0"/>
              </a:rPr>
              <a:t>Hoàn thiện module quản lí thời gian biểu</a:t>
            </a:r>
          </a:p>
          <a:p>
            <a:pPr>
              <a:lnSpc>
                <a:spcPct val="200000"/>
              </a:lnSpc>
            </a:pPr>
            <a:r>
              <a:rPr lang="en-US">
                <a:latin typeface="Segoe UI Light" panose="020B0502040204020203" pitchFamily="34" charset="0"/>
                <a:cs typeface="Segoe UI Light" panose="020B0502040204020203" pitchFamily="34" charset="0"/>
              </a:rPr>
              <a:t>Phát </a:t>
            </a:r>
            <a:r>
              <a:rPr lang="en-US" err="1">
                <a:latin typeface="Segoe UI Light" panose="020B0502040204020203" pitchFamily="34" charset="0"/>
                <a:cs typeface="Segoe UI Light" panose="020B0502040204020203" pitchFamily="34" charset="0"/>
              </a:rPr>
              <a:t>triển</a:t>
            </a:r>
            <a:r>
              <a:rPr lang="en-US">
                <a:latin typeface="Segoe UI Light" panose="020B0502040204020203" pitchFamily="34" charset="0"/>
                <a:cs typeface="Segoe UI Light" panose="020B0502040204020203" pitchFamily="34" charset="0"/>
              </a:rPr>
              <a:t> module </a:t>
            </a:r>
            <a:r>
              <a:rPr lang="en-US" err="1">
                <a:latin typeface="Segoe UI Light" panose="020B0502040204020203" pitchFamily="34" charset="0"/>
                <a:cs typeface="Segoe UI Light" panose="020B0502040204020203" pitchFamily="34" charset="0"/>
              </a:rPr>
              <a:t>quản</a:t>
            </a:r>
            <a:r>
              <a:rPr lang="en-US">
                <a:latin typeface="Segoe UI Light" panose="020B0502040204020203" pitchFamily="34" charset="0"/>
                <a:cs typeface="Segoe UI Light" panose="020B0502040204020203" pitchFamily="34" charset="0"/>
              </a:rPr>
              <a:t> </a:t>
            </a:r>
            <a:r>
              <a:rPr lang="en-US" err="1">
                <a:latin typeface="Segoe UI Light" panose="020B0502040204020203" pitchFamily="34" charset="0"/>
                <a:cs typeface="Segoe UI Light" panose="020B0502040204020203" pitchFamily="34" charset="0"/>
              </a:rPr>
              <a:t>lí</a:t>
            </a:r>
            <a:r>
              <a:rPr lang="en-US">
                <a:latin typeface="Segoe UI Light" panose="020B0502040204020203" pitchFamily="34" charset="0"/>
                <a:cs typeface="Segoe UI Light" panose="020B0502040204020203" pitchFamily="34" charset="0"/>
              </a:rPr>
              <a:t> </a:t>
            </a:r>
            <a:r>
              <a:rPr lang="en-US" err="1">
                <a:latin typeface="Segoe UI Light" panose="020B0502040204020203" pitchFamily="34" charset="0"/>
                <a:cs typeface="Segoe UI Light" panose="020B0502040204020203" pitchFamily="34" charset="0"/>
              </a:rPr>
              <a:t>lịch</a:t>
            </a:r>
            <a:r>
              <a:rPr lang="en-US">
                <a:latin typeface="Segoe UI Light" panose="020B0502040204020203" pitchFamily="34" charset="0"/>
                <a:cs typeface="Segoe UI Light" panose="020B0502040204020203" pitchFamily="34" charset="0"/>
              </a:rPr>
              <a:t> </a:t>
            </a:r>
            <a:r>
              <a:rPr lang="en-US" err="1">
                <a:latin typeface="Segoe UI Light" panose="020B0502040204020203" pitchFamily="34" charset="0"/>
                <a:cs typeface="Segoe UI Light" panose="020B0502040204020203" pitchFamily="34" charset="0"/>
              </a:rPr>
              <a:t>nghỉ</a:t>
            </a:r>
            <a:r>
              <a:rPr lang="en-US">
                <a:latin typeface="Segoe UI Light" panose="020B0502040204020203" pitchFamily="34" charset="0"/>
                <a:cs typeface="Segoe UI Light" panose="020B0502040204020203" pitchFamily="34" charset="0"/>
              </a:rPr>
              <a:t> </a:t>
            </a:r>
            <a:r>
              <a:rPr lang="en-US" err="1">
                <a:latin typeface="Segoe UI Light" panose="020B0502040204020203" pitchFamily="34" charset="0"/>
                <a:cs typeface="Segoe UI Light" panose="020B0502040204020203" pitchFamily="34" charset="0"/>
              </a:rPr>
              <a:t>phép</a:t>
            </a:r>
            <a:endParaRPr lang="en-US">
              <a:latin typeface="Segoe UI Light" panose="020B0502040204020203" pitchFamily="34" charset="0"/>
              <a:cs typeface="Segoe UI Light" panose="020B0502040204020203" pitchFamily="34" charset="0"/>
            </a:endParaRPr>
          </a:p>
          <a:p>
            <a:pPr>
              <a:lnSpc>
                <a:spcPct val="200000"/>
              </a:lnSpc>
            </a:pPr>
            <a:r>
              <a:rPr lang="en-US" err="1">
                <a:latin typeface="Segoe UI Light" panose="020B0502040204020203" pitchFamily="34" charset="0"/>
                <a:cs typeface="Segoe UI Light" panose="020B0502040204020203" pitchFamily="34" charset="0"/>
              </a:rPr>
              <a:t>Xây</a:t>
            </a:r>
            <a:r>
              <a:rPr lang="en-US">
                <a:latin typeface="Segoe UI Light" panose="020B0502040204020203" pitchFamily="34" charset="0"/>
                <a:cs typeface="Segoe UI Light" panose="020B0502040204020203" pitchFamily="34" charset="0"/>
              </a:rPr>
              <a:t> </a:t>
            </a:r>
            <a:r>
              <a:rPr lang="en-US" err="1">
                <a:latin typeface="Segoe UI Light" panose="020B0502040204020203" pitchFamily="34" charset="0"/>
                <a:cs typeface="Segoe UI Light" panose="020B0502040204020203" pitchFamily="34" charset="0"/>
              </a:rPr>
              <a:t>dựng</a:t>
            </a:r>
            <a:r>
              <a:rPr lang="en-US">
                <a:latin typeface="Segoe UI Light" panose="020B0502040204020203" pitchFamily="34" charset="0"/>
                <a:cs typeface="Segoe UI Light" panose="020B0502040204020203" pitchFamily="34" charset="0"/>
              </a:rPr>
              <a:t> </a:t>
            </a:r>
            <a:r>
              <a:rPr lang="en-US" err="1">
                <a:latin typeface="Segoe UI Light" panose="020B0502040204020203" pitchFamily="34" charset="0"/>
                <a:cs typeface="Segoe UI Light" panose="020B0502040204020203" pitchFamily="34" charset="0"/>
              </a:rPr>
              <a:t>ứng</a:t>
            </a:r>
            <a:r>
              <a:rPr lang="en-US">
                <a:latin typeface="Segoe UI Light" panose="020B0502040204020203" pitchFamily="34" charset="0"/>
                <a:cs typeface="Segoe UI Light" panose="020B0502040204020203" pitchFamily="34" charset="0"/>
              </a:rPr>
              <a:t> </a:t>
            </a:r>
            <a:r>
              <a:rPr lang="en-US" err="1">
                <a:latin typeface="Segoe UI Light" panose="020B0502040204020203" pitchFamily="34" charset="0"/>
                <a:cs typeface="Segoe UI Light" panose="020B0502040204020203" pitchFamily="34" charset="0"/>
              </a:rPr>
              <a:t>dụng</a:t>
            </a:r>
            <a:r>
              <a:rPr lang="en-US">
                <a:latin typeface="Segoe UI Light" panose="020B0502040204020203" pitchFamily="34" charset="0"/>
                <a:cs typeface="Segoe UI Light" panose="020B0502040204020203" pitchFamily="34" charset="0"/>
              </a:rPr>
              <a:t> mobile</a:t>
            </a:r>
          </a:p>
          <a:p>
            <a:pPr>
              <a:lnSpc>
                <a:spcPct val="200000"/>
              </a:lnSpc>
            </a:pPr>
            <a:r>
              <a:rPr lang="en-US" err="1">
                <a:latin typeface="Segoe UI Light" panose="020B0502040204020203" pitchFamily="34" charset="0"/>
                <a:cs typeface="Segoe UI Light" panose="020B0502040204020203" pitchFamily="34" charset="0"/>
              </a:rPr>
              <a:t>Xây</a:t>
            </a:r>
            <a:r>
              <a:rPr lang="en-US">
                <a:latin typeface="Segoe UI Light" panose="020B0502040204020203" pitchFamily="34" charset="0"/>
                <a:cs typeface="Segoe UI Light" panose="020B0502040204020203" pitchFamily="34" charset="0"/>
              </a:rPr>
              <a:t> </a:t>
            </a:r>
            <a:r>
              <a:rPr lang="en-US" err="1">
                <a:latin typeface="Segoe UI Light" panose="020B0502040204020203" pitchFamily="34" charset="0"/>
                <a:cs typeface="Segoe UI Light" panose="020B0502040204020203" pitchFamily="34" charset="0"/>
              </a:rPr>
              <a:t>dựng</a:t>
            </a:r>
            <a:r>
              <a:rPr lang="en-US">
                <a:latin typeface="Segoe UI Light" panose="020B0502040204020203" pitchFamily="34" charset="0"/>
                <a:cs typeface="Segoe UI Light" panose="020B0502040204020203" pitchFamily="34" charset="0"/>
              </a:rPr>
              <a:t> CMS </a:t>
            </a:r>
            <a:r>
              <a:rPr lang="en-US" err="1">
                <a:latin typeface="Segoe UI Light" panose="020B0502040204020203" pitchFamily="34" charset="0"/>
                <a:cs typeface="Segoe UI Light" panose="020B0502040204020203" pitchFamily="34" charset="0"/>
              </a:rPr>
              <a:t>quản</a:t>
            </a:r>
            <a:r>
              <a:rPr lang="en-US">
                <a:latin typeface="Segoe UI Light" panose="020B0502040204020203" pitchFamily="34" charset="0"/>
                <a:cs typeface="Segoe UI Light" panose="020B0502040204020203" pitchFamily="34" charset="0"/>
              </a:rPr>
              <a:t> </a:t>
            </a:r>
            <a:r>
              <a:rPr lang="en-US" err="1">
                <a:latin typeface="Segoe UI Light" panose="020B0502040204020203" pitchFamily="34" charset="0"/>
                <a:cs typeface="Segoe UI Light" panose="020B0502040204020203" pitchFamily="34" charset="0"/>
              </a:rPr>
              <a:t>lí</a:t>
            </a:r>
            <a:endParaRPr lang="en-US">
              <a:latin typeface="Segoe UI Light" panose="020B0502040204020203" pitchFamily="34" charset="0"/>
              <a:cs typeface="Segoe UI Light" panose="020B0502040204020203" pitchFamily="34" charset="0"/>
            </a:endParaRPr>
          </a:p>
          <a:p>
            <a:pPr>
              <a:lnSpc>
                <a:spcPct val="200000"/>
              </a:lnSpc>
            </a:pPr>
            <a:endParaRPr lang="en-US">
              <a:latin typeface="Segoe UI Light" panose="020B0502040204020203" pitchFamily="34" charset="0"/>
              <a:cs typeface="Segoe UI Light" panose="020B0502040204020203" pitchFamily="34" charset="0"/>
            </a:endParaRPr>
          </a:p>
        </p:txBody>
      </p:sp>
      <p:pic>
        <p:nvPicPr>
          <p:cNvPr id="7170" name="Picture 2" descr="Image result for phát triển icon&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56297" y="1802951"/>
            <a:ext cx="3799383" cy="3799383"/>
          </a:xfrm>
          <a:prstGeom prst="rect">
            <a:avLst/>
          </a:prstGeom>
          <a:noFill/>
          <a:extLst>
            <a:ext uri="{909E8E84-426E-40DD-AFC4-6F175D3DCCD1}">
              <a14:hiddenFill xmlns:a14="http://schemas.microsoft.com/office/drawing/2010/main">
                <a:solidFill>
                  <a:srgbClr val="FFFFFF"/>
                </a:solidFill>
              </a14:hiddenFill>
            </a:ext>
          </a:extLst>
        </p:spPr>
      </p:pic>
      <p:sp>
        <p:nvSpPr>
          <p:cNvPr id="5" name="Diamond 4">
            <a:extLst>
              <a:ext uri="{FF2B5EF4-FFF2-40B4-BE49-F238E27FC236}">
                <a16:creationId xmlns:a16="http://schemas.microsoft.com/office/drawing/2014/main" id="{960306FC-94A3-4176-9FAF-576AF08A55F6}"/>
              </a:ext>
            </a:extLst>
          </p:cNvPr>
          <p:cNvSpPr/>
          <p:nvPr/>
        </p:nvSpPr>
        <p:spPr>
          <a:xfrm>
            <a:off x="11250592" y="6088284"/>
            <a:ext cx="532435" cy="532435"/>
          </a:xfrm>
          <a:prstGeom prst="diamond">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10BD40D7-736F-405E-BB7A-BAAC619DD088}"/>
              </a:ext>
            </a:extLst>
          </p:cNvPr>
          <p:cNvSpPr txBox="1"/>
          <p:nvPr/>
        </p:nvSpPr>
        <p:spPr>
          <a:xfrm>
            <a:off x="11307457" y="6185361"/>
            <a:ext cx="418704" cy="369332"/>
          </a:xfrm>
          <a:prstGeom prst="rect">
            <a:avLst/>
          </a:prstGeom>
          <a:noFill/>
        </p:spPr>
        <p:txBody>
          <a:bodyPr wrap="none" rtlCol="0">
            <a:spAutoFit/>
          </a:bodyPr>
          <a:lstStyle/>
          <a:p>
            <a:r>
              <a:rPr lang="en-US">
                <a:solidFill>
                  <a:schemeClr val="bg1"/>
                </a:solidFill>
              </a:rPr>
              <a:t>10</a:t>
            </a:r>
          </a:p>
        </p:txBody>
      </p:sp>
    </p:spTree>
    <p:extLst>
      <p:ext uri="{BB962C8B-B14F-4D97-AF65-F5344CB8AC3E}">
        <p14:creationId xmlns:p14="http://schemas.microsoft.com/office/powerpoint/2010/main" val="1785839978"/>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CEC7EE8-66C5-4FBE-BCA5-78A0BCA53A6C}"/>
              </a:ext>
            </a:extLst>
          </p:cNvPr>
          <p:cNvSpPr>
            <a:spLocks noGrp="1"/>
          </p:cNvSpPr>
          <p:nvPr>
            <p:ph type="title"/>
          </p:nvPr>
        </p:nvSpPr>
        <p:spPr/>
        <p:txBody>
          <a:bodyPr/>
          <a:lstStyle/>
          <a:p>
            <a:endParaRPr lang="en-US"/>
          </a:p>
        </p:txBody>
      </p:sp>
      <p:sp>
        <p:nvSpPr>
          <p:cNvPr id="5" name="Content Placeholder 4">
            <a:extLst>
              <a:ext uri="{FF2B5EF4-FFF2-40B4-BE49-F238E27FC236}">
                <a16:creationId xmlns:a16="http://schemas.microsoft.com/office/drawing/2014/main" id="{8B65F3B8-03EB-4D5F-A692-69A460A0CA52}"/>
              </a:ext>
            </a:extLst>
          </p:cNvPr>
          <p:cNvSpPr>
            <a:spLocks noGrp="1"/>
          </p:cNvSpPr>
          <p:nvPr>
            <p:ph idx="1"/>
          </p:nvPr>
        </p:nvSpPr>
        <p:spPr/>
        <p:txBody>
          <a:bodyPr/>
          <a:lstStyle/>
          <a:p>
            <a:endParaRPr lang="en-US"/>
          </a:p>
        </p:txBody>
      </p:sp>
      <p:pic>
        <p:nvPicPr>
          <p:cNvPr id="2054" name="Picture 6">
            <a:extLst>
              <a:ext uri="{FF2B5EF4-FFF2-40B4-BE49-F238E27FC236}">
                <a16:creationId xmlns:a16="http://schemas.microsoft.com/office/drawing/2014/main" id="{296D0033-6C5B-45D3-B3E3-68E963C326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8830920"/>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lowchart: Manual Input 11">
            <a:extLst>
              <a:ext uri="{FF2B5EF4-FFF2-40B4-BE49-F238E27FC236}">
                <a16:creationId xmlns:a16="http://schemas.microsoft.com/office/drawing/2014/main" id="{2210688B-CD52-45E5-8A05-78E02071CDBC}"/>
              </a:ext>
            </a:extLst>
          </p:cNvPr>
          <p:cNvSpPr/>
          <p:nvPr/>
        </p:nvSpPr>
        <p:spPr>
          <a:xfrm rot="5400000">
            <a:off x="-1630346" y="1630346"/>
            <a:ext cx="6858002" cy="3597310"/>
          </a:xfrm>
          <a:prstGeom prst="flowChartManualInput">
            <a:avLst/>
          </a:prstGeom>
          <a:solidFill>
            <a:schemeClr val="bg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8F993197-4F15-4BE6-AF4E-7BEC02FAC23D}"/>
              </a:ext>
            </a:extLst>
          </p:cNvPr>
          <p:cNvSpPr txBox="1"/>
          <p:nvPr/>
        </p:nvSpPr>
        <p:spPr>
          <a:xfrm>
            <a:off x="4451308" y="905400"/>
            <a:ext cx="5335675" cy="584775"/>
          </a:xfrm>
          <a:prstGeom prst="rect">
            <a:avLst/>
          </a:prstGeom>
          <a:noFill/>
        </p:spPr>
        <p:txBody>
          <a:bodyPr wrap="square" rtlCol="0">
            <a:spAutoFit/>
          </a:bodyPr>
          <a:lstStyle/>
          <a:p>
            <a:pPr algn="ctr"/>
            <a:r>
              <a:rPr lang="en-US" sz="3200">
                <a:latin typeface="Segoe UI Light" panose="020B0502040204020203" pitchFamily="34" charset="0"/>
                <a:cs typeface="Segoe UI Light" panose="020B0502040204020203" pitchFamily="34" charset="0"/>
              </a:rPr>
              <a:t>NỘI DUNG TRÌNH BÀY</a:t>
            </a:r>
          </a:p>
        </p:txBody>
      </p:sp>
      <p:sp>
        <p:nvSpPr>
          <p:cNvPr id="14" name="Rectangle 13">
            <a:extLst>
              <a:ext uri="{FF2B5EF4-FFF2-40B4-BE49-F238E27FC236}">
                <a16:creationId xmlns:a16="http://schemas.microsoft.com/office/drawing/2014/main" id="{78CBFCC8-48DC-4463-BAF9-53E01606F8B6}"/>
              </a:ext>
            </a:extLst>
          </p:cNvPr>
          <p:cNvSpPr/>
          <p:nvPr/>
        </p:nvSpPr>
        <p:spPr>
          <a:xfrm>
            <a:off x="4295558" y="2574503"/>
            <a:ext cx="311500" cy="311500"/>
          </a:xfrm>
          <a:prstGeom prst="rect">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t>1</a:t>
            </a:r>
          </a:p>
        </p:txBody>
      </p:sp>
      <p:sp>
        <p:nvSpPr>
          <p:cNvPr id="18" name="TextBox 17">
            <a:extLst>
              <a:ext uri="{FF2B5EF4-FFF2-40B4-BE49-F238E27FC236}">
                <a16:creationId xmlns:a16="http://schemas.microsoft.com/office/drawing/2014/main" id="{B7E149C4-35FD-40FE-93C4-EA712ACBE94F}"/>
              </a:ext>
            </a:extLst>
          </p:cNvPr>
          <p:cNvSpPr txBox="1"/>
          <p:nvPr/>
        </p:nvSpPr>
        <p:spPr>
          <a:xfrm>
            <a:off x="4818073" y="2530198"/>
            <a:ext cx="2226158" cy="400110"/>
          </a:xfrm>
          <a:prstGeom prst="rect">
            <a:avLst/>
          </a:prstGeom>
          <a:noFill/>
        </p:spPr>
        <p:txBody>
          <a:bodyPr wrap="square" rtlCol="0">
            <a:spAutoFit/>
          </a:bodyPr>
          <a:lstStyle/>
          <a:p>
            <a:r>
              <a:rPr lang="en-US" sz="2000" err="1">
                <a:latin typeface="Segoe UI Light" panose="020B0502040204020203" pitchFamily="34" charset="0"/>
                <a:cs typeface="Segoe UI Light" panose="020B0502040204020203" pitchFamily="34" charset="0"/>
              </a:rPr>
              <a:t>Đặt</a:t>
            </a:r>
            <a:r>
              <a:rPr lang="en-US" sz="2000">
                <a:latin typeface="Segoe UI Light" panose="020B0502040204020203" pitchFamily="34" charset="0"/>
                <a:cs typeface="Segoe UI Light" panose="020B0502040204020203" pitchFamily="34" charset="0"/>
              </a:rPr>
              <a:t> </a:t>
            </a:r>
            <a:r>
              <a:rPr lang="en-US" sz="2000" err="1">
                <a:latin typeface="Segoe UI Light" panose="020B0502040204020203" pitchFamily="34" charset="0"/>
                <a:cs typeface="Segoe UI Light" panose="020B0502040204020203" pitchFamily="34" charset="0"/>
              </a:rPr>
              <a:t>vấn</a:t>
            </a:r>
            <a:r>
              <a:rPr lang="en-US" sz="2000">
                <a:latin typeface="Segoe UI Light" panose="020B0502040204020203" pitchFamily="34" charset="0"/>
                <a:cs typeface="Segoe UI Light" panose="020B0502040204020203" pitchFamily="34" charset="0"/>
              </a:rPr>
              <a:t> </a:t>
            </a:r>
            <a:r>
              <a:rPr lang="en-US" sz="2000" err="1">
                <a:latin typeface="Segoe UI Light" panose="020B0502040204020203" pitchFamily="34" charset="0"/>
                <a:cs typeface="Segoe UI Light" panose="020B0502040204020203" pitchFamily="34" charset="0"/>
              </a:rPr>
              <a:t>đề</a:t>
            </a:r>
            <a:endParaRPr lang="en-US" sz="2000">
              <a:latin typeface="Segoe UI Light" panose="020B0502040204020203" pitchFamily="34" charset="0"/>
              <a:cs typeface="Segoe UI Light" panose="020B0502040204020203" pitchFamily="34" charset="0"/>
            </a:endParaRPr>
          </a:p>
        </p:txBody>
      </p:sp>
      <p:sp>
        <p:nvSpPr>
          <p:cNvPr id="19" name="Rectangle 18">
            <a:extLst>
              <a:ext uri="{FF2B5EF4-FFF2-40B4-BE49-F238E27FC236}">
                <a16:creationId xmlns:a16="http://schemas.microsoft.com/office/drawing/2014/main" id="{43392622-34DB-42A8-9F42-4BA7B2853EF7}"/>
              </a:ext>
            </a:extLst>
          </p:cNvPr>
          <p:cNvSpPr/>
          <p:nvPr/>
        </p:nvSpPr>
        <p:spPr>
          <a:xfrm>
            <a:off x="4295356" y="3338722"/>
            <a:ext cx="311500" cy="311500"/>
          </a:xfrm>
          <a:prstGeom prst="rect">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t>2</a:t>
            </a:r>
          </a:p>
        </p:txBody>
      </p:sp>
      <p:sp>
        <p:nvSpPr>
          <p:cNvPr id="20" name="TextBox 19">
            <a:extLst>
              <a:ext uri="{FF2B5EF4-FFF2-40B4-BE49-F238E27FC236}">
                <a16:creationId xmlns:a16="http://schemas.microsoft.com/office/drawing/2014/main" id="{C61906D4-555C-4A33-96EF-96B4AF85FB2D}"/>
              </a:ext>
            </a:extLst>
          </p:cNvPr>
          <p:cNvSpPr txBox="1"/>
          <p:nvPr/>
        </p:nvSpPr>
        <p:spPr>
          <a:xfrm>
            <a:off x="4817871" y="3294417"/>
            <a:ext cx="2226158" cy="400110"/>
          </a:xfrm>
          <a:prstGeom prst="rect">
            <a:avLst/>
          </a:prstGeom>
          <a:noFill/>
        </p:spPr>
        <p:txBody>
          <a:bodyPr wrap="square" rtlCol="0">
            <a:spAutoFit/>
          </a:bodyPr>
          <a:lstStyle/>
          <a:p>
            <a:r>
              <a:rPr lang="en-US" sz="2000" err="1">
                <a:latin typeface="Segoe UI Light" panose="020B0502040204020203" pitchFamily="34" charset="0"/>
                <a:cs typeface="Segoe UI Light" panose="020B0502040204020203" pitchFamily="34" charset="0"/>
              </a:rPr>
              <a:t>Bối</a:t>
            </a:r>
            <a:r>
              <a:rPr lang="en-US" sz="2000">
                <a:latin typeface="Segoe UI Light" panose="020B0502040204020203" pitchFamily="34" charset="0"/>
                <a:cs typeface="Segoe UI Light" panose="020B0502040204020203" pitchFamily="34" charset="0"/>
              </a:rPr>
              <a:t> </a:t>
            </a:r>
            <a:r>
              <a:rPr lang="en-US" sz="2000" err="1">
                <a:latin typeface="Segoe UI Light" panose="020B0502040204020203" pitchFamily="34" charset="0"/>
                <a:cs typeface="Segoe UI Light" panose="020B0502040204020203" pitchFamily="34" charset="0"/>
              </a:rPr>
              <a:t>cảnh</a:t>
            </a:r>
            <a:endParaRPr lang="en-US" sz="2000">
              <a:latin typeface="Segoe UI Light" panose="020B0502040204020203" pitchFamily="34" charset="0"/>
              <a:cs typeface="Segoe UI Light" panose="020B0502040204020203" pitchFamily="34" charset="0"/>
            </a:endParaRPr>
          </a:p>
        </p:txBody>
      </p:sp>
      <p:sp>
        <p:nvSpPr>
          <p:cNvPr id="21" name="Rectangle 20">
            <a:extLst>
              <a:ext uri="{FF2B5EF4-FFF2-40B4-BE49-F238E27FC236}">
                <a16:creationId xmlns:a16="http://schemas.microsoft.com/office/drawing/2014/main" id="{748FD3AC-AFC6-46BA-8E69-F656D7F4E084}"/>
              </a:ext>
            </a:extLst>
          </p:cNvPr>
          <p:cNvSpPr/>
          <p:nvPr/>
        </p:nvSpPr>
        <p:spPr>
          <a:xfrm>
            <a:off x="4295356" y="4102941"/>
            <a:ext cx="311500" cy="311500"/>
          </a:xfrm>
          <a:prstGeom prst="rect">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t>3</a:t>
            </a:r>
          </a:p>
        </p:txBody>
      </p:sp>
      <p:sp>
        <p:nvSpPr>
          <p:cNvPr id="22" name="TextBox 21">
            <a:extLst>
              <a:ext uri="{FF2B5EF4-FFF2-40B4-BE49-F238E27FC236}">
                <a16:creationId xmlns:a16="http://schemas.microsoft.com/office/drawing/2014/main" id="{1EA5A08D-2CD6-420C-8512-DB0AFEE274C5}"/>
              </a:ext>
            </a:extLst>
          </p:cNvPr>
          <p:cNvSpPr txBox="1"/>
          <p:nvPr/>
        </p:nvSpPr>
        <p:spPr>
          <a:xfrm>
            <a:off x="4817871" y="4058636"/>
            <a:ext cx="2226158" cy="400110"/>
          </a:xfrm>
          <a:prstGeom prst="rect">
            <a:avLst/>
          </a:prstGeom>
          <a:noFill/>
        </p:spPr>
        <p:txBody>
          <a:bodyPr wrap="square" rtlCol="0">
            <a:spAutoFit/>
          </a:bodyPr>
          <a:lstStyle/>
          <a:p>
            <a:r>
              <a:rPr lang="en-US" sz="2000" err="1">
                <a:latin typeface="Segoe UI Light" panose="020B0502040204020203" pitchFamily="34" charset="0"/>
                <a:cs typeface="Segoe UI Light" panose="020B0502040204020203" pitchFamily="34" charset="0"/>
              </a:rPr>
              <a:t>Mục</a:t>
            </a:r>
            <a:r>
              <a:rPr lang="en-US" sz="2000">
                <a:latin typeface="Segoe UI Light" panose="020B0502040204020203" pitchFamily="34" charset="0"/>
                <a:cs typeface="Segoe UI Light" panose="020B0502040204020203" pitchFamily="34" charset="0"/>
              </a:rPr>
              <a:t> </a:t>
            </a:r>
            <a:r>
              <a:rPr lang="en-US" sz="2000" err="1">
                <a:latin typeface="Segoe UI Light" panose="020B0502040204020203" pitchFamily="34" charset="0"/>
                <a:cs typeface="Segoe UI Light" panose="020B0502040204020203" pitchFamily="34" charset="0"/>
              </a:rPr>
              <a:t>tiêu</a:t>
            </a:r>
            <a:endParaRPr lang="en-US" sz="2000">
              <a:latin typeface="Segoe UI Light" panose="020B0502040204020203" pitchFamily="34" charset="0"/>
              <a:cs typeface="Segoe UI Light" panose="020B0502040204020203" pitchFamily="34" charset="0"/>
            </a:endParaRPr>
          </a:p>
        </p:txBody>
      </p:sp>
      <p:sp>
        <p:nvSpPr>
          <p:cNvPr id="25" name="Rectangle 24">
            <a:extLst>
              <a:ext uri="{FF2B5EF4-FFF2-40B4-BE49-F238E27FC236}">
                <a16:creationId xmlns:a16="http://schemas.microsoft.com/office/drawing/2014/main" id="{8B157F14-8D13-4846-BD8B-DA1C6D018D07}"/>
              </a:ext>
            </a:extLst>
          </p:cNvPr>
          <p:cNvSpPr/>
          <p:nvPr/>
        </p:nvSpPr>
        <p:spPr>
          <a:xfrm>
            <a:off x="7893652" y="2574503"/>
            <a:ext cx="311500" cy="311500"/>
          </a:xfrm>
          <a:prstGeom prst="rect">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t>4</a:t>
            </a:r>
          </a:p>
        </p:txBody>
      </p:sp>
      <p:sp>
        <p:nvSpPr>
          <p:cNvPr id="26" name="TextBox 25">
            <a:extLst>
              <a:ext uri="{FF2B5EF4-FFF2-40B4-BE49-F238E27FC236}">
                <a16:creationId xmlns:a16="http://schemas.microsoft.com/office/drawing/2014/main" id="{9781CE76-297C-4CC2-AF43-B22695768C61}"/>
              </a:ext>
            </a:extLst>
          </p:cNvPr>
          <p:cNvSpPr txBox="1"/>
          <p:nvPr/>
        </p:nvSpPr>
        <p:spPr>
          <a:xfrm>
            <a:off x="8416166" y="2530198"/>
            <a:ext cx="2482299" cy="400110"/>
          </a:xfrm>
          <a:prstGeom prst="rect">
            <a:avLst/>
          </a:prstGeom>
          <a:noFill/>
        </p:spPr>
        <p:txBody>
          <a:bodyPr wrap="square" rtlCol="0">
            <a:spAutoFit/>
          </a:bodyPr>
          <a:lstStyle/>
          <a:p>
            <a:r>
              <a:rPr lang="en-US" sz="2000" err="1">
                <a:latin typeface="Segoe UI Light" panose="020B0502040204020203" pitchFamily="34" charset="0"/>
                <a:cs typeface="Segoe UI Light" panose="020B0502040204020203" pitchFamily="34" charset="0"/>
              </a:rPr>
              <a:t>Tổng</a:t>
            </a:r>
            <a:r>
              <a:rPr lang="en-US" sz="2000">
                <a:latin typeface="Segoe UI Light" panose="020B0502040204020203" pitchFamily="34" charset="0"/>
                <a:cs typeface="Segoe UI Light" panose="020B0502040204020203" pitchFamily="34" charset="0"/>
              </a:rPr>
              <a:t> </a:t>
            </a:r>
            <a:r>
              <a:rPr lang="en-US" sz="2000" err="1">
                <a:latin typeface="Segoe UI Light" panose="020B0502040204020203" pitchFamily="34" charset="0"/>
                <a:cs typeface="Segoe UI Light" panose="020B0502040204020203" pitchFamily="34" charset="0"/>
              </a:rPr>
              <a:t>quan</a:t>
            </a:r>
            <a:r>
              <a:rPr lang="en-US" sz="2000">
                <a:latin typeface="Segoe UI Light" panose="020B0502040204020203" pitchFamily="34" charset="0"/>
                <a:cs typeface="Segoe UI Light" panose="020B0502040204020203" pitchFamily="34" charset="0"/>
              </a:rPr>
              <a:t> </a:t>
            </a:r>
            <a:r>
              <a:rPr lang="en-US" sz="2000" err="1">
                <a:latin typeface="Segoe UI Light" panose="020B0502040204020203" pitchFamily="34" charset="0"/>
                <a:cs typeface="Segoe UI Light" panose="020B0502040204020203" pitchFamily="34" charset="0"/>
              </a:rPr>
              <a:t>hệ</a:t>
            </a:r>
            <a:r>
              <a:rPr lang="en-US" sz="2000">
                <a:latin typeface="Segoe UI Light" panose="020B0502040204020203" pitchFamily="34" charset="0"/>
                <a:cs typeface="Segoe UI Light" panose="020B0502040204020203" pitchFamily="34" charset="0"/>
              </a:rPr>
              <a:t> </a:t>
            </a:r>
            <a:r>
              <a:rPr lang="en-US" sz="2000" err="1">
                <a:latin typeface="Segoe UI Light" panose="020B0502040204020203" pitchFamily="34" charset="0"/>
                <a:cs typeface="Segoe UI Light" panose="020B0502040204020203" pitchFamily="34" charset="0"/>
              </a:rPr>
              <a:t>thống</a:t>
            </a:r>
            <a:endParaRPr lang="en-US" sz="2000">
              <a:latin typeface="Segoe UI Light" panose="020B0502040204020203" pitchFamily="34" charset="0"/>
              <a:cs typeface="Segoe UI Light" panose="020B0502040204020203" pitchFamily="34" charset="0"/>
            </a:endParaRPr>
          </a:p>
        </p:txBody>
      </p:sp>
      <p:sp>
        <p:nvSpPr>
          <p:cNvPr id="27" name="Rectangle 26">
            <a:extLst>
              <a:ext uri="{FF2B5EF4-FFF2-40B4-BE49-F238E27FC236}">
                <a16:creationId xmlns:a16="http://schemas.microsoft.com/office/drawing/2014/main" id="{7B18CEAF-2565-4DF5-8772-FC0885C48416}"/>
              </a:ext>
            </a:extLst>
          </p:cNvPr>
          <p:cNvSpPr/>
          <p:nvPr/>
        </p:nvSpPr>
        <p:spPr>
          <a:xfrm>
            <a:off x="7893652" y="3338722"/>
            <a:ext cx="311500" cy="311500"/>
          </a:xfrm>
          <a:prstGeom prst="rect">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t>5</a:t>
            </a:r>
          </a:p>
        </p:txBody>
      </p:sp>
      <p:sp>
        <p:nvSpPr>
          <p:cNvPr id="28" name="TextBox 27">
            <a:extLst>
              <a:ext uri="{FF2B5EF4-FFF2-40B4-BE49-F238E27FC236}">
                <a16:creationId xmlns:a16="http://schemas.microsoft.com/office/drawing/2014/main" id="{4E734B83-4CE2-46A1-80AC-A6A472FAE811}"/>
              </a:ext>
            </a:extLst>
          </p:cNvPr>
          <p:cNvSpPr txBox="1"/>
          <p:nvPr/>
        </p:nvSpPr>
        <p:spPr>
          <a:xfrm>
            <a:off x="8416166" y="3294417"/>
            <a:ext cx="2482299" cy="400110"/>
          </a:xfrm>
          <a:prstGeom prst="rect">
            <a:avLst/>
          </a:prstGeom>
          <a:noFill/>
        </p:spPr>
        <p:txBody>
          <a:bodyPr wrap="square" rtlCol="0">
            <a:spAutoFit/>
          </a:bodyPr>
          <a:lstStyle/>
          <a:p>
            <a:r>
              <a:rPr lang="en-US" sz="2000">
                <a:latin typeface="Segoe UI Light" panose="020B0502040204020203" pitchFamily="34" charset="0"/>
                <a:cs typeface="Segoe UI Light" panose="020B0502040204020203" pitchFamily="34" charset="0"/>
              </a:rPr>
              <a:t>Demo</a:t>
            </a:r>
          </a:p>
        </p:txBody>
      </p:sp>
      <p:sp>
        <p:nvSpPr>
          <p:cNvPr id="29" name="Rectangle 28">
            <a:extLst>
              <a:ext uri="{FF2B5EF4-FFF2-40B4-BE49-F238E27FC236}">
                <a16:creationId xmlns:a16="http://schemas.microsoft.com/office/drawing/2014/main" id="{13A6FB52-E40F-4B39-8299-233BD469F742}"/>
              </a:ext>
            </a:extLst>
          </p:cNvPr>
          <p:cNvSpPr/>
          <p:nvPr/>
        </p:nvSpPr>
        <p:spPr>
          <a:xfrm>
            <a:off x="7893652" y="4102941"/>
            <a:ext cx="311500" cy="311500"/>
          </a:xfrm>
          <a:prstGeom prst="rect">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t>6</a:t>
            </a:r>
          </a:p>
        </p:txBody>
      </p:sp>
      <p:sp>
        <p:nvSpPr>
          <p:cNvPr id="30" name="TextBox 29">
            <a:extLst>
              <a:ext uri="{FF2B5EF4-FFF2-40B4-BE49-F238E27FC236}">
                <a16:creationId xmlns:a16="http://schemas.microsoft.com/office/drawing/2014/main" id="{2C395553-CA7C-4ACD-B399-AD09FC28A648}"/>
              </a:ext>
            </a:extLst>
          </p:cNvPr>
          <p:cNvSpPr txBox="1"/>
          <p:nvPr/>
        </p:nvSpPr>
        <p:spPr>
          <a:xfrm>
            <a:off x="8416166" y="4058636"/>
            <a:ext cx="2482299" cy="400110"/>
          </a:xfrm>
          <a:prstGeom prst="rect">
            <a:avLst/>
          </a:prstGeom>
          <a:noFill/>
        </p:spPr>
        <p:txBody>
          <a:bodyPr wrap="square" rtlCol="0">
            <a:spAutoFit/>
          </a:bodyPr>
          <a:lstStyle/>
          <a:p>
            <a:r>
              <a:rPr lang="en-US" sz="2000">
                <a:latin typeface="Segoe UI Light" panose="020B0502040204020203" pitchFamily="34" charset="0"/>
                <a:cs typeface="Segoe UI Light" panose="020B0502040204020203" pitchFamily="34" charset="0"/>
              </a:rPr>
              <a:t>H</a:t>
            </a:r>
            <a:r>
              <a:rPr lang="vi-VN" sz="2000">
                <a:latin typeface="Segoe UI Light" panose="020B0502040204020203" pitchFamily="34" charset="0"/>
                <a:cs typeface="Segoe UI Light" panose="020B0502040204020203" pitchFamily="34" charset="0"/>
              </a:rPr>
              <a:t>ư</a:t>
            </a:r>
            <a:r>
              <a:rPr lang="en-US" sz="2000" err="1">
                <a:latin typeface="Segoe UI Light" panose="020B0502040204020203" pitchFamily="34" charset="0"/>
                <a:cs typeface="Segoe UI Light" panose="020B0502040204020203" pitchFamily="34" charset="0"/>
              </a:rPr>
              <a:t>ớng</a:t>
            </a:r>
            <a:r>
              <a:rPr lang="en-US" sz="2000">
                <a:latin typeface="Segoe UI Light" panose="020B0502040204020203" pitchFamily="34" charset="0"/>
                <a:cs typeface="Segoe UI Light" panose="020B0502040204020203" pitchFamily="34" charset="0"/>
              </a:rPr>
              <a:t> </a:t>
            </a:r>
            <a:r>
              <a:rPr lang="en-US" sz="2000" err="1">
                <a:latin typeface="Segoe UI Light" panose="020B0502040204020203" pitchFamily="34" charset="0"/>
                <a:cs typeface="Segoe UI Light" panose="020B0502040204020203" pitchFamily="34" charset="0"/>
              </a:rPr>
              <a:t>phát</a:t>
            </a:r>
            <a:r>
              <a:rPr lang="en-US" sz="2000">
                <a:latin typeface="Segoe UI Light" panose="020B0502040204020203" pitchFamily="34" charset="0"/>
                <a:cs typeface="Segoe UI Light" panose="020B0502040204020203" pitchFamily="34" charset="0"/>
              </a:rPr>
              <a:t> </a:t>
            </a:r>
            <a:r>
              <a:rPr lang="en-US" sz="2000" err="1">
                <a:latin typeface="Segoe UI Light" panose="020B0502040204020203" pitchFamily="34" charset="0"/>
                <a:cs typeface="Segoe UI Light" panose="020B0502040204020203" pitchFamily="34" charset="0"/>
              </a:rPr>
              <a:t>triển</a:t>
            </a:r>
            <a:endParaRPr lang="en-US" sz="2000">
              <a:latin typeface="Segoe UI Light" panose="020B0502040204020203" pitchFamily="34" charset="0"/>
              <a:cs typeface="Segoe UI Light" panose="020B0502040204020203" pitchFamily="34" charset="0"/>
            </a:endParaRPr>
          </a:p>
        </p:txBody>
      </p:sp>
      <p:sp>
        <p:nvSpPr>
          <p:cNvPr id="15" name="Diamond 14">
            <a:extLst>
              <a:ext uri="{FF2B5EF4-FFF2-40B4-BE49-F238E27FC236}">
                <a16:creationId xmlns:a16="http://schemas.microsoft.com/office/drawing/2014/main" id="{F86E9B2D-DE15-42ED-8DDE-8FA7DB6E1D70}"/>
              </a:ext>
            </a:extLst>
          </p:cNvPr>
          <p:cNvSpPr/>
          <p:nvPr/>
        </p:nvSpPr>
        <p:spPr>
          <a:xfrm>
            <a:off x="11250592" y="6088284"/>
            <a:ext cx="532435" cy="532435"/>
          </a:xfrm>
          <a:prstGeom prst="diamond">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t>1</a:t>
            </a:r>
          </a:p>
        </p:txBody>
      </p:sp>
    </p:spTree>
    <p:extLst>
      <p:ext uri="{BB962C8B-B14F-4D97-AF65-F5344CB8AC3E}">
        <p14:creationId xmlns:p14="http://schemas.microsoft.com/office/powerpoint/2010/main" val="3647589891"/>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a:latin typeface="Segoe UI Light" panose="020B0502040204020203" pitchFamily="34" charset="0"/>
                <a:cs typeface="Segoe UI Light" panose="020B0502040204020203" pitchFamily="34" charset="0"/>
              </a:rPr>
              <a:t>ĐẶT VẤN ĐỀ</a:t>
            </a:r>
          </a:p>
        </p:txBody>
      </p:sp>
      <p:pic>
        <p:nvPicPr>
          <p:cNvPr id="2050" name="Picture 2" descr="Image result for employee icon&quot;"/>
          <p:cNvPicPr>
            <a:picLocks noGrp="1" noChangeAspect="1" noChangeArrowheads="1"/>
          </p:cNvPicPr>
          <p:nvPr>
            <p:ph idx="1"/>
          </p:nvPr>
        </p:nvPicPr>
        <p:blipFill>
          <a:blip r:embed="rId3" cstate="hqprint">
            <a:extLst>
              <a:ext uri="{28A0092B-C50C-407E-A947-70E740481C1C}">
                <a14:useLocalDpi xmlns:a14="http://schemas.microsoft.com/office/drawing/2010/main" val="0"/>
              </a:ext>
            </a:extLst>
          </a:blip>
          <a:srcRect/>
          <a:stretch>
            <a:fillRect/>
          </a:stretch>
        </p:blipFill>
        <p:spPr bwMode="auto">
          <a:xfrm>
            <a:off x="1181499" y="3070083"/>
            <a:ext cx="931525" cy="93152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Image result for timesheet icon&quot;"/>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1181499" y="4049386"/>
            <a:ext cx="936377" cy="98846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2610032" y="3285238"/>
            <a:ext cx="5548045" cy="523220"/>
          </a:xfrm>
          <a:prstGeom prst="rect">
            <a:avLst/>
          </a:prstGeom>
          <a:noFill/>
        </p:spPr>
        <p:txBody>
          <a:bodyPr wrap="square" rtlCol="0">
            <a:spAutoFit/>
          </a:bodyPr>
          <a:lstStyle/>
          <a:p>
            <a:r>
              <a:rPr lang="en-US" sz="2800" err="1">
                <a:latin typeface="Segoe UI Light" panose="020B0502040204020203" pitchFamily="34" charset="0"/>
                <a:cs typeface="Segoe UI Light" panose="020B0502040204020203" pitchFamily="34" charset="0"/>
              </a:rPr>
              <a:t>Quản</a:t>
            </a:r>
            <a:r>
              <a:rPr lang="en-US" sz="2800">
                <a:latin typeface="Segoe UI Light" panose="020B0502040204020203" pitchFamily="34" charset="0"/>
                <a:cs typeface="Segoe UI Light" panose="020B0502040204020203" pitchFamily="34" charset="0"/>
              </a:rPr>
              <a:t> </a:t>
            </a:r>
            <a:r>
              <a:rPr lang="en-US" sz="2800" err="1">
                <a:latin typeface="Segoe UI Light" panose="020B0502040204020203" pitchFamily="34" charset="0"/>
                <a:cs typeface="Segoe UI Light" panose="020B0502040204020203" pitchFamily="34" charset="0"/>
              </a:rPr>
              <a:t>lí</a:t>
            </a:r>
            <a:r>
              <a:rPr lang="en-US" sz="2800">
                <a:latin typeface="Segoe UI Light" panose="020B0502040204020203" pitchFamily="34" charset="0"/>
                <a:cs typeface="Segoe UI Light" panose="020B0502040204020203" pitchFamily="34" charset="0"/>
              </a:rPr>
              <a:t> </a:t>
            </a:r>
            <a:r>
              <a:rPr lang="en-US" sz="2800" err="1">
                <a:latin typeface="Segoe UI Light" panose="020B0502040204020203" pitchFamily="34" charset="0"/>
                <a:cs typeface="Segoe UI Light" panose="020B0502040204020203" pitchFamily="34" charset="0"/>
              </a:rPr>
              <a:t>nhân</a:t>
            </a:r>
            <a:r>
              <a:rPr lang="en-US" sz="2800">
                <a:latin typeface="Segoe UI Light" panose="020B0502040204020203" pitchFamily="34" charset="0"/>
                <a:cs typeface="Segoe UI Light" panose="020B0502040204020203" pitchFamily="34" charset="0"/>
              </a:rPr>
              <a:t> </a:t>
            </a:r>
            <a:r>
              <a:rPr lang="en-US" sz="2800" err="1">
                <a:latin typeface="Segoe UI Light" panose="020B0502040204020203" pitchFamily="34" charset="0"/>
                <a:cs typeface="Segoe UI Light" panose="020B0502040204020203" pitchFamily="34" charset="0"/>
              </a:rPr>
              <a:t>sự</a:t>
            </a:r>
            <a:endParaRPr lang="en-US" sz="2800">
              <a:latin typeface="Segoe UI Light" panose="020B0502040204020203" pitchFamily="34" charset="0"/>
              <a:cs typeface="Segoe UI Light" panose="020B0502040204020203" pitchFamily="34" charset="0"/>
            </a:endParaRPr>
          </a:p>
        </p:txBody>
      </p:sp>
      <p:sp>
        <p:nvSpPr>
          <p:cNvPr id="10" name="TextBox 9"/>
          <p:cNvSpPr txBox="1"/>
          <p:nvPr/>
        </p:nvSpPr>
        <p:spPr>
          <a:xfrm>
            <a:off x="2610032" y="2232427"/>
            <a:ext cx="5548045" cy="523220"/>
          </a:xfrm>
          <a:prstGeom prst="rect">
            <a:avLst/>
          </a:prstGeom>
          <a:noFill/>
        </p:spPr>
        <p:txBody>
          <a:bodyPr wrap="square" rtlCol="0">
            <a:spAutoFit/>
          </a:bodyPr>
          <a:lstStyle/>
          <a:p>
            <a:r>
              <a:rPr lang="en-US" sz="2800" err="1">
                <a:latin typeface="Segoe UI Light" panose="020B0502040204020203" pitchFamily="34" charset="0"/>
                <a:cs typeface="Segoe UI Light" panose="020B0502040204020203" pitchFamily="34" charset="0"/>
              </a:rPr>
              <a:t>Quản</a:t>
            </a:r>
            <a:r>
              <a:rPr lang="en-US" sz="2800">
                <a:latin typeface="Segoe UI Light" panose="020B0502040204020203" pitchFamily="34" charset="0"/>
                <a:cs typeface="Segoe UI Light" panose="020B0502040204020203" pitchFamily="34" charset="0"/>
              </a:rPr>
              <a:t> </a:t>
            </a:r>
            <a:r>
              <a:rPr lang="en-US" sz="2800" err="1">
                <a:latin typeface="Segoe UI Light" panose="020B0502040204020203" pitchFamily="34" charset="0"/>
                <a:cs typeface="Segoe UI Light" panose="020B0502040204020203" pitchFamily="34" charset="0"/>
              </a:rPr>
              <a:t>lí</a:t>
            </a:r>
            <a:r>
              <a:rPr lang="en-US" sz="2800">
                <a:latin typeface="Segoe UI Light" panose="020B0502040204020203" pitchFamily="34" charset="0"/>
                <a:cs typeface="Segoe UI Light" panose="020B0502040204020203" pitchFamily="34" charset="0"/>
              </a:rPr>
              <a:t> </a:t>
            </a:r>
            <a:r>
              <a:rPr lang="en-US" sz="2800" err="1">
                <a:latin typeface="Segoe UI Light" panose="020B0502040204020203" pitchFamily="34" charset="0"/>
                <a:cs typeface="Segoe UI Light" panose="020B0502040204020203" pitchFamily="34" charset="0"/>
              </a:rPr>
              <a:t>tiến</a:t>
            </a:r>
            <a:r>
              <a:rPr lang="en-US" sz="2800">
                <a:latin typeface="Segoe UI Light" panose="020B0502040204020203" pitchFamily="34" charset="0"/>
                <a:cs typeface="Segoe UI Light" panose="020B0502040204020203" pitchFamily="34" charset="0"/>
              </a:rPr>
              <a:t> </a:t>
            </a:r>
            <a:r>
              <a:rPr lang="en-US" sz="2800" err="1">
                <a:latin typeface="Segoe UI Light" panose="020B0502040204020203" pitchFamily="34" charset="0"/>
                <a:cs typeface="Segoe UI Light" panose="020B0502040204020203" pitchFamily="34" charset="0"/>
              </a:rPr>
              <a:t>độ</a:t>
            </a:r>
            <a:r>
              <a:rPr lang="en-US" sz="2800">
                <a:latin typeface="Segoe UI Light" panose="020B0502040204020203" pitchFamily="34" charset="0"/>
                <a:cs typeface="Segoe UI Light" panose="020B0502040204020203" pitchFamily="34" charset="0"/>
              </a:rPr>
              <a:t> </a:t>
            </a:r>
            <a:r>
              <a:rPr lang="en-US" sz="2800" err="1">
                <a:latin typeface="Segoe UI Light" panose="020B0502040204020203" pitchFamily="34" charset="0"/>
                <a:cs typeface="Segoe UI Light" panose="020B0502040204020203" pitchFamily="34" charset="0"/>
              </a:rPr>
              <a:t>dự</a:t>
            </a:r>
            <a:r>
              <a:rPr lang="en-US" sz="2800">
                <a:latin typeface="Segoe UI Light" panose="020B0502040204020203" pitchFamily="34" charset="0"/>
                <a:cs typeface="Segoe UI Light" panose="020B0502040204020203" pitchFamily="34" charset="0"/>
              </a:rPr>
              <a:t> </a:t>
            </a:r>
            <a:r>
              <a:rPr lang="en-US" sz="2800" err="1">
                <a:latin typeface="Segoe UI Light" panose="020B0502040204020203" pitchFamily="34" charset="0"/>
                <a:cs typeface="Segoe UI Light" panose="020B0502040204020203" pitchFamily="34" charset="0"/>
              </a:rPr>
              <a:t>án</a:t>
            </a:r>
            <a:r>
              <a:rPr lang="en-US" sz="2800">
                <a:latin typeface="Segoe UI Light" panose="020B0502040204020203" pitchFamily="34" charset="0"/>
                <a:cs typeface="Segoe UI Light" panose="020B0502040204020203" pitchFamily="34" charset="0"/>
              </a:rPr>
              <a:t>, </a:t>
            </a:r>
            <a:r>
              <a:rPr lang="en-US" sz="2800" err="1">
                <a:latin typeface="Segoe UI Light" panose="020B0502040204020203" pitchFamily="34" charset="0"/>
                <a:cs typeface="Segoe UI Light" panose="020B0502040204020203" pitchFamily="34" charset="0"/>
              </a:rPr>
              <a:t>công</a:t>
            </a:r>
            <a:r>
              <a:rPr lang="en-US" sz="2800">
                <a:latin typeface="Segoe UI Light" panose="020B0502040204020203" pitchFamily="34" charset="0"/>
                <a:cs typeface="Segoe UI Light" panose="020B0502040204020203" pitchFamily="34" charset="0"/>
              </a:rPr>
              <a:t> </a:t>
            </a:r>
            <a:r>
              <a:rPr lang="en-US" sz="2800" err="1">
                <a:latin typeface="Segoe UI Light" panose="020B0502040204020203" pitchFamily="34" charset="0"/>
                <a:cs typeface="Segoe UI Light" panose="020B0502040204020203" pitchFamily="34" charset="0"/>
              </a:rPr>
              <a:t>việc</a:t>
            </a:r>
            <a:endParaRPr lang="en-US" sz="2800">
              <a:latin typeface="Segoe UI Light" panose="020B0502040204020203" pitchFamily="34" charset="0"/>
              <a:cs typeface="Segoe UI Light" panose="020B0502040204020203" pitchFamily="34" charset="0"/>
            </a:endParaRPr>
          </a:p>
        </p:txBody>
      </p:sp>
      <p:sp>
        <p:nvSpPr>
          <p:cNvPr id="11" name="TextBox 10"/>
          <p:cNvSpPr txBox="1"/>
          <p:nvPr/>
        </p:nvSpPr>
        <p:spPr>
          <a:xfrm>
            <a:off x="2610032" y="4269589"/>
            <a:ext cx="5548045" cy="523220"/>
          </a:xfrm>
          <a:prstGeom prst="rect">
            <a:avLst/>
          </a:prstGeom>
          <a:noFill/>
        </p:spPr>
        <p:txBody>
          <a:bodyPr wrap="square" rtlCol="0">
            <a:spAutoFit/>
          </a:bodyPr>
          <a:lstStyle/>
          <a:p>
            <a:r>
              <a:rPr lang="en-US" sz="2800" err="1">
                <a:latin typeface="Segoe UI Light" panose="020B0502040204020203" pitchFamily="34" charset="0"/>
                <a:cs typeface="Segoe UI Light" panose="020B0502040204020203" pitchFamily="34" charset="0"/>
              </a:rPr>
              <a:t>Quản</a:t>
            </a:r>
            <a:r>
              <a:rPr lang="en-US" sz="2800">
                <a:latin typeface="Segoe UI Light" panose="020B0502040204020203" pitchFamily="34" charset="0"/>
                <a:cs typeface="Segoe UI Light" panose="020B0502040204020203" pitchFamily="34" charset="0"/>
              </a:rPr>
              <a:t> </a:t>
            </a:r>
            <a:r>
              <a:rPr lang="en-US" sz="2800" err="1">
                <a:latin typeface="Segoe UI Light" panose="020B0502040204020203" pitchFamily="34" charset="0"/>
                <a:cs typeface="Segoe UI Light" panose="020B0502040204020203" pitchFamily="34" charset="0"/>
              </a:rPr>
              <a:t>lí</a:t>
            </a:r>
            <a:r>
              <a:rPr lang="en-US" sz="2800">
                <a:latin typeface="Segoe UI Light" panose="020B0502040204020203" pitchFamily="34" charset="0"/>
                <a:cs typeface="Segoe UI Light" panose="020B0502040204020203" pitchFamily="34" charset="0"/>
              </a:rPr>
              <a:t> </a:t>
            </a:r>
            <a:r>
              <a:rPr lang="en-US" sz="2800" err="1">
                <a:latin typeface="Segoe UI Light" panose="020B0502040204020203" pitchFamily="34" charset="0"/>
                <a:cs typeface="Segoe UI Light" panose="020B0502040204020203" pitchFamily="34" charset="0"/>
              </a:rPr>
              <a:t>thời</a:t>
            </a:r>
            <a:r>
              <a:rPr lang="en-US" sz="2800">
                <a:latin typeface="Segoe UI Light" panose="020B0502040204020203" pitchFamily="34" charset="0"/>
                <a:cs typeface="Segoe UI Light" panose="020B0502040204020203" pitchFamily="34" charset="0"/>
              </a:rPr>
              <a:t> </a:t>
            </a:r>
            <a:r>
              <a:rPr lang="en-US" sz="2800" err="1">
                <a:latin typeface="Segoe UI Light" panose="020B0502040204020203" pitchFamily="34" charset="0"/>
                <a:cs typeface="Segoe UI Light" panose="020B0502040204020203" pitchFamily="34" charset="0"/>
              </a:rPr>
              <a:t>gian</a:t>
            </a:r>
            <a:r>
              <a:rPr lang="en-US" sz="2800">
                <a:latin typeface="Segoe UI Light" panose="020B0502040204020203" pitchFamily="34" charset="0"/>
                <a:cs typeface="Segoe UI Light" panose="020B0502040204020203" pitchFamily="34" charset="0"/>
              </a:rPr>
              <a:t> </a:t>
            </a:r>
            <a:r>
              <a:rPr lang="en-US" sz="2800" err="1">
                <a:latin typeface="Segoe UI Light" panose="020B0502040204020203" pitchFamily="34" charset="0"/>
                <a:cs typeface="Segoe UI Light" panose="020B0502040204020203" pitchFamily="34" charset="0"/>
              </a:rPr>
              <a:t>biểu</a:t>
            </a:r>
            <a:r>
              <a:rPr lang="en-US" sz="2800">
                <a:latin typeface="Segoe UI Light" panose="020B0502040204020203" pitchFamily="34" charset="0"/>
                <a:cs typeface="Segoe UI Light" panose="020B0502040204020203" pitchFamily="34" charset="0"/>
              </a:rPr>
              <a:t>, </a:t>
            </a:r>
            <a:r>
              <a:rPr lang="en-US" sz="2800" err="1">
                <a:latin typeface="Segoe UI Light" panose="020B0502040204020203" pitchFamily="34" charset="0"/>
                <a:cs typeface="Segoe UI Light" panose="020B0502040204020203" pitchFamily="34" charset="0"/>
              </a:rPr>
              <a:t>chấm</a:t>
            </a:r>
            <a:r>
              <a:rPr lang="en-US" sz="2800">
                <a:latin typeface="Segoe UI Light" panose="020B0502040204020203" pitchFamily="34" charset="0"/>
                <a:cs typeface="Segoe UI Light" panose="020B0502040204020203" pitchFamily="34" charset="0"/>
              </a:rPr>
              <a:t> </a:t>
            </a:r>
            <a:r>
              <a:rPr lang="en-US" sz="2800" err="1">
                <a:latin typeface="Segoe UI Light" panose="020B0502040204020203" pitchFamily="34" charset="0"/>
                <a:cs typeface="Segoe UI Light" panose="020B0502040204020203" pitchFamily="34" charset="0"/>
              </a:rPr>
              <a:t>công</a:t>
            </a:r>
            <a:endParaRPr lang="en-US" sz="2800">
              <a:latin typeface="Segoe UI Light" panose="020B0502040204020203" pitchFamily="34" charset="0"/>
              <a:cs typeface="Segoe UI Light" panose="020B0502040204020203" pitchFamily="34" charset="0"/>
            </a:endParaRPr>
          </a:p>
        </p:txBody>
      </p:sp>
      <p:sp>
        <p:nvSpPr>
          <p:cNvPr id="9" name="Diamond 8">
            <a:extLst>
              <a:ext uri="{FF2B5EF4-FFF2-40B4-BE49-F238E27FC236}">
                <a16:creationId xmlns:a16="http://schemas.microsoft.com/office/drawing/2014/main" id="{06266B0F-FFCB-4892-98BB-8FD9F2716565}"/>
              </a:ext>
            </a:extLst>
          </p:cNvPr>
          <p:cNvSpPr/>
          <p:nvPr/>
        </p:nvSpPr>
        <p:spPr>
          <a:xfrm>
            <a:off x="11250592" y="6088284"/>
            <a:ext cx="532435" cy="532435"/>
          </a:xfrm>
          <a:prstGeom prst="diamond">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t>2</a:t>
            </a:r>
          </a:p>
        </p:txBody>
      </p:sp>
      <p:pic>
        <p:nvPicPr>
          <p:cNvPr id="3" name="Picture 2" descr="Image result for scrum icon&quot;">
            <a:extLst>
              <a:ext uri="{FF2B5EF4-FFF2-40B4-BE49-F238E27FC236}">
                <a16:creationId xmlns:a16="http://schemas.microsoft.com/office/drawing/2014/main" id="{42F59FBF-BC75-4CB5-B62E-DD74BB3EE45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97280" y="1795295"/>
            <a:ext cx="1196938" cy="1196938"/>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AEBF73FE-23E6-4FE0-BE27-2BB8761DFBFD}"/>
              </a:ext>
            </a:extLst>
          </p:cNvPr>
          <p:cNvSpPr txBox="1"/>
          <p:nvPr/>
        </p:nvSpPr>
        <p:spPr>
          <a:xfrm>
            <a:off x="1181499" y="5498980"/>
            <a:ext cx="9974181" cy="523220"/>
          </a:xfrm>
          <a:prstGeom prst="rect">
            <a:avLst/>
          </a:prstGeom>
          <a:noFill/>
        </p:spPr>
        <p:txBody>
          <a:bodyPr wrap="square" rtlCol="0">
            <a:spAutoFit/>
          </a:bodyPr>
          <a:lstStyle/>
          <a:p>
            <a:r>
              <a:rPr lang="en-US" sz="2800" b="1">
                <a:solidFill>
                  <a:schemeClr val="accent2"/>
                </a:solidFill>
                <a:latin typeface="Segoe UI Light" panose="020B0502040204020203" pitchFamily="34" charset="0"/>
                <a:cs typeface="Segoe UI Light" panose="020B0502040204020203" pitchFamily="34" charset="0"/>
              </a:rPr>
              <a:t>Qui trình lỏng lẻo, bất đồng bộ =&gt; Hiệu suất &amp; chi phí phát sinh</a:t>
            </a:r>
          </a:p>
        </p:txBody>
      </p:sp>
    </p:spTree>
    <p:extLst>
      <p:ext uri="{BB962C8B-B14F-4D97-AF65-F5344CB8AC3E}">
        <p14:creationId xmlns:p14="http://schemas.microsoft.com/office/powerpoint/2010/main" val="18715601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a:latin typeface="Segoe UI Light" panose="020B0502040204020203" pitchFamily="34" charset="0"/>
                <a:cs typeface="Segoe UI Light" panose="020B0502040204020203" pitchFamily="34" charset="0"/>
              </a:rPr>
              <a:t>BỐI CẢNH	</a:t>
            </a:r>
          </a:p>
        </p:txBody>
      </p:sp>
      <p:sp>
        <p:nvSpPr>
          <p:cNvPr id="3" name="Content Placeholder 2"/>
          <p:cNvSpPr>
            <a:spLocks noGrp="1"/>
          </p:cNvSpPr>
          <p:nvPr>
            <p:ph idx="1"/>
          </p:nvPr>
        </p:nvSpPr>
        <p:spPr>
          <a:xfrm>
            <a:off x="1823358" y="4127499"/>
            <a:ext cx="10018713" cy="3124201"/>
          </a:xfrm>
        </p:spPr>
        <p:txBody>
          <a:bodyPr>
            <a:normAutofit/>
          </a:bodyPr>
          <a:lstStyle/>
          <a:p>
            <a:pPr>
              <a:lnSpc>
                <a:spcPct val="150000"/>
              </a:lnSpc>
            </a:pPr>
            <a:r>
              <a:rPr lang="en-US" sz="2800" err="1">
                <a:solidFill>
                  <a:schemeClr val="accent2"/>
                </a:solidFill>
                <a:latin typeface="Segoe UI" panose="020B0502040204020203" pitchFamily="34" charset="0"/>
                <a:cs typeface="Segoe UI" panose="020B0502040204020203" pitchFamily="34" charset="0"/>
              </a:rPr>
              <a:t>Không</a:t>
            </a:r>
            <a:r>
              <a:rPr lang="en-US" sz="2800">
                <a:solidFill>
                  <a:schemeClr val="accent2"/>
                </a:solidFill>
                <a:latin typeface="Segoe UI" panose="020B0502040204020203" pitchFamily="34" charset="0"/>
                <a:cs typeface="Segoe UI" panose="020B0502040204020203" pitchFamily="34" charset="0"/>
              </a:rPr>
              <a:t> </a:t>
            </a:r>
            <a:r>
              <a:rPr lang="en-US" sz="2800" err="1">
                <a:solidFill>
                  <a:schemeClr val="accent2"/>
                </a:solidFill>
                <a:latin typeface="Segoe UI" panose="020B0502040204020203" pitchFamily="34" charset="0"/>
                <a:cs typeface="Segoe UI" panose="020B0502040204020203" pitchFamily="34" charset="0"/>
              </a:rPr>
              <a:t>phù</a:t>
            </a:r>
            <a:r>
              <a:rPr lang="en-US" sz="2800">
                <a:solidFill>
                  <a:schemeClr val="accent2"/>
                </a:solidFill>
                <a:latin typeface="Segoe UI" panose="020B0502040204020203" pitchFamily="34" charset="0"/>
                <a:cs typeface="Segoe UI" panose="020B0502040204020203" pitchFamily="34" charset="0"/>
              </a:rPr>
              <a:t> </a:t>
            </a:r>
            <a:r>
              <a:rPr lang="en-US" sz="2800" err="1">
                <a:solidFill>
                  <a:schemeClr val="accent2"/>
                </a:solidFill>
                <a:latin typeface="Segoe UI" panose="020B0502040204020203" pitchFamily="34" charset="0"/>
                <a:cs typeface="Segoe UI" panose="020B0502040204020203" pitchFamily="34" charset="0"/>
              </a:rPr>
              <a:t>hợp</a:t>
            </a:r>
            <a:r>
              <a:rPr lang="en-US" sz="2800">
                <a:solidFill>
                  <a:schemeClr val="accent2"/>
                </a:solidFill>
                <a:latin typeface="Segoe UI" panose="020B0502040204020203" pitchFamily="34" charset="0"/>
                <a:cs typeface="Segoe UI" panose="020B0502040204020203" pitchFamily="34" charset="0"/>
              </a:rPr>
              <a:t> </a:t>
            </a:r>
            <a:r>
              <a:rPr lang="en-US" sz="2800" err="1">
                <a:solidFill>
                  <a:schemeClr val="accent2"/>
                </a:solidFill>
                <a:latin typeface="Segoe UI" panose="020B0502040204020203" pitchFamily="34" charset="0"/>
                <a:cs typeface="Segoe UI" panose="020B0502040204020203" pitchFamily="34" charset="0"/>
              </a:rPr>
              <a:t>với</a:t>
            </a:r>
            <a:r>
              <a:rPr lang="en-US" sz="2800">
                <a:solidFill>
                  <a:schemeClr val="accent2"/>
                </a:solidFill>
                <a:latin typeface="Segoe UI" panose="020B0502040204020203" pitchFamily="34" charset="0"/>
                <a:cs typeface="Segoe UI" panose="020B0502040204020203" pitchFamily="34" charset="0"/>
              </a:rPr>
              <a:t> qui </a:t>
            </a:r>
            <a:r>
              <a:rPr lang="en-US" sz="2800" err="1">
                <a:solidFill>
                  <a:schemeClr val="accent2"/>
                </a:solidFill>
                <a:latin typeface="Segoe UI" panose="020B0502040204020203" pitchFamily="34" charset="0"/>
                <a:cs typeface="Segoe UI" panose="020B0502040204020203" pitchFamily="34" charset="0"/>
              </a:rPr>
              <a:t>trình</a:t>
            </a:r>
            <a:r>
              <a:rPr lang="en-US" sz="2800">
                <a:solidFill>
                  <a:schemeClr val="accent2"/>
                </a:solidFill>
                <a:latin typeface="Segoe UI" panose="020B0502040204020203" pitchFamily="34" charset="0"/>
                <a:cs typeface="Segoe UI" panose="020B0502040204020203" pitchFamily="34" charset="0"/>
              </a:rPr>
              <a:t> </a:t>
            </a:r>
            <a:r>
              <a:rPr lang="en-US" sz="2800" err="1">
                <a:solidFill>
                  <a:schemeClr val="accent2"/>
                </a:solidFill>
                <a:latin typeface="Segoe UI" panose="020B0502040204020203" pitchFamily="34" charset="0"/>
                <a:cs typeface="Segoe UI" panose="020B0502040204020203" pitchFamily="34" charset="0"/>
              </a:rPr>
              <a:t>công</a:t>
            </a:r>
            <a:r>
              <a:rPr lang="en-US" sz="2800">
                <a:solidFill>
                  <a:schemeClr val="accent2"/>
                </a:solidFill>
                <a:latin typeface="Segoe UI" panose="020B0502040204020203" pitchFamily="34" charset="0"/>
                <a:cs typeface="Segoe UI" panose="020B0502040204020203" pitchFamily="34" charset="0"/>
              </a:rPr>
              <a:t> ty</a:t>
            </a:r>
          </a:p>
          <a:p>
            <a:pPr>
              <a:lnSpc>
                <a:spcPct val="150000"/>
              </a:lnSpc>
            </a:pPr>
            <a:r>
              <a:rPr lang="en-US" sz="2800">
                <a:solidFill>
                  <a:schemeClr val="accent2"/>
                </a:solidFill>
                <a:latin typeface="Segoe UI" panose="020B0502040204020203" pitchFamily="34" charset="0"/>
                <a:cs typeface="Segoe UI" panose="020B0502040204020203" pitchFamily="34" charset="0"/>
              </a:rPr>
              <a:t>Chi </a:t>
            </a:r>
            <a:r>
              <a:rPr lang="en-US" sz="2800" err="1">
                <a:solidFill>
                  <a:schemeClr val="accent2"/>
                </a:solidFill>
                <a:latin typeface="Segoe UI" panose="020B0502040204020203" pitchFamily="34" charset="0"/>
                <a:cs typeface="Segoe UI" panose="020B0502040204020203" pitchFamily="34" charset="0"/>
              </a:rPr>
              <a:t>phí</a:t>
            </a:r>
            <a:r>
              <a:rPr lang="en-US" sz="2800">
                <a:solidFill>
                  <a:schemeClr val="accent2"/>
                </a:solidFill>
                <a:latin typeface="Segoe UI" panose="020B0502040204020203" pitchFamily="34" charset="0"/>
                <a:cs typeface="Segoe UI" panose="020B0502040204020203" pitchFamily="34" charset="0"/>
              </a:rPr>
              <a:t> </a:t>
            </a:r>
            <a:r>
              <a:rPr lang="en-US" sz="2800" err="1">
                <a:solidFill>
                  <a:schemeClr val="accent2"/>
                </a:solidFill>
                <a:latin typeface="Segoe UI" panose="020B0502040204020203" pitchFamily="34" charset="0"/>
                <a:cs typeface="Segoe UI" panose="020B0502040204020203" pitchFamily="34" charset="0"/>
              </a:rPr>
              <a:t>mua</a:t>
            </a:r>
            <a:r>
              <a:rPr lang="en-US" sz="2800">
                <a:solidFill>
                  <a:schemeClr val="accent2"/>
                </a:solidFill>
                <a:latin typeface="Segoe UI" panose="020B0502040204020203" pitchFamily="34" charset="0"/>
                <a:cs typeface="Segoe UI" panose="020B0502040204020203" pitchFamily="34" charset="0"/>
              </a:rPr>
              <a:t> </a:t>
            </a:r>
            <a:r>
              <a:rPr lang="en-US" sz="2800" err="1">
                <a:solidFill>
                  <a:schemeClr val="accent2"/>
                </a:solidFill>
                <a:latin typeface="Segoe UI" panose="020B0502040204020203" pitchFamily="34" charset="0"/>
                <a:cs typeface="Segoe UI" panose="020B0502040204020203" pitchFamily="34" charset="0"/>
              </a:rPr>
              <a:t>bản</a:t>
            </a:r>
            <a:r>
              <a:rPr lang="en-US" sz="2800">
                <a:solidFill>
                  <a:schemeClr val="accent2"/>
                </a:solidFill>
                <a:latin typeface="Segoe UI" panose="020B0502040204020203" pitchFamily="34" charset="0"/>
                <a:cs typeface="Segoe UI" panose="020B0502040204020203" pitchFamily="34" charset="0"/>
              </a:rPr>
              <a:t> </a:t>
            </a:r>
            <a:r>
              <a:rPr lang="en-US" sz="2800" err="1">
                <a:solidFill>
                  <a:schemeClr val="accent2"/>
                </a:solidFill>
                <a:latin typeface="Segoe UI" panose="020B0502040204020203" pitchFamily="34" charset="0"/>
                <a:cs typeface="Segoe UI" panose="020B0502040204020203" pitchFamily="34" charset="0"/>
              </a:rPr>
              <a:t>quyền</a:t>
            </a:r>
            <a:r>
              <a:rPr lang="en-US" sz="2800">
                <a:solidFill>
                  <a:schemeClr val="accent2"/>
                </a:solidFill>
                <a:latin typeface="Segoe UI" panose="020B0502040204020203" pitchFamily="34" charset="0"/>
                <a:cs typeface="Segoe UI" panose="020B0502040204020203" pitchFamily="34" charset="0"/>
              </a:rPr>
              <a:t> </a:t>
            </a:r>
            <a:r>
              <a:rPr lang="en-US" sz="2800" err="1">
                <a:solidFill>
                  <a:schemeClr val="accent2"/>
                </a:solidFill>
                <a:latin typeface="Segoe UI" panose="020B0502040204020203" pitchFamily="34" charset="0"/>
                <a:cs typeface="Segoe UI" panose="020B0502040204020203" pitchFamily="34" charset="0"/>
              </a:rPr>
              <a:t>sản</a:t>
            </a:r>
            <a:r>
              <a:rPr lang="en-US" sz="2800">
                <a:solidFill>
                  <a:schemeClr val="accent2"/>
                </a:solidFill>
                <a:latin typeface="Segoe UI" panose="020B0502040204020203" pitchFamily="34" charset="0"/>
                <a:cs typeface="Segoe UI" panose="020B0502040204020203" pitchFamily="34" charset="0"/>
              </a:rPr>
              <a:t> </a:t>
            </a:r>
            <a:r>
              <a:rPr lang="en-US" sz="2800" err="1">
                <a:solidFill>
                  <a:schemeClr val="accent2"/>
                </a:solidFill>
                <a:latin typeface="Segoe UI" panose="020B0502040204020203" pitchFamily="34" charset="0"/>
                <a:cs typeface="Segoe UI" panose="020B0502040204020203" pitchFamily="34" charset="0"/>
              </a:rPr>
              <a:t>phẩm</a:t>
            </a:r>
            <a:r>
              <a:rPr lang="en-US" sz="2800">
                <a:solidFill>
                  <a:schemeClr val="accent2"/>
                </a:solidFill>
                <a:latin typeface="Segoe UI" panose="020B0502040204020203" pitchFamily="34" charset="0"/>
                <a:cs typeface="Segoe UI" panose="020B0502040204020203" pitchFamily="34" charset="0"/>
              </a:rPr>
              <a:t> </a:t>
            </a:r>
            <a:r>
              <a:rPr lang="en-US" sz="2800" err="1">
                <a:solidFill>
                  <a:schemeClr val="accent2"/>
                </a:solidFill>
                <a:latin typeface="Segoe UI" panose="020B0502040204020203" pitchFamily="34" charset="0"/>
                <a:cs typeface="Segoe UI" panose="020B0502040204020203" pitchFamily="34" charset="0"/>
              </a:rPr>
              <a:t>cao</a:t>
            </a:r>
            <a:endParaRPr lang="en-US" sz="2800">
              <a:solidFill>
                <a:schemeClr val="accent2"/>
              </a:solidFill>
              <a:latin typeface="Segoe UI" panose="020B0502040204020203" pitchFamily="34" charset="0"/>
              <a:cs typeface="Segoe UI" panose="020B0502040204020203" pitchFamily="34" charset="0"/>
            </a:endParaRPr>
          </a:p>
        </p:txBody>
      </p:sp>
      <p:pic>
        <p:nvPicPr>
          <p:cNvPr id="3076" name="Picture 4" descr="Image result for jira icon&qu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5860" y="2263138"/>
            <a:ext cx="3927240" cy="170252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Image result for trello icon&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6889" y="2166978"/>
            <a:ext cx="3315971" cy="1894840"/>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Image result for jobchat&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96213" y="2263138"/>
            <a:ext cx="3491790" cy="1702520"/>
          </a:xfrm>
          <a:prstGeom prst="rect">
            <a:avLst/>
          </a:prstGeom>
          <a:noFill/>
          <a:extLst>
            <a:ext uri="{909E8E84-426E-40DD-AFC4-6F175D3DCCD1}">
              <a14:hiddenFill xmlns:a14="http://schemas.microsoft.com/office/drawing/2010/main">
                <a:solidFill>
                  <a:srgbClr val="FFFFFF"/>
                </a:solidFill>
              </a14:hiddenFill>
            </a:ext>
          </a:extLst>
        </p:spPr>
      </p:pic>
      <p:sp>
        <p:nvSpPr>
          <p:cNvPr id="7" name="Diamond 6">
            <a:extLst>
              <a:ext uri="{FF2B5EF4-FFF2-40B4-BE49-F238E27FC236}">
                <a16:creationId xmlns:a16="http://schemas.microsoft.com/office/drawing/2014/main" id="{04152637-C484-4597-B0FD-D06F1EE01EF2}"/>
              </a:ext>
            </a:extLst>
          </p:cNvPr>
          <p:cNvSpPr/>
          <p:nvPr/>
        </p:nvSpPr>
        <p:spPr>
          <a:xfrm>
            <a:off x="11250592" y="6088284"/>
            <a:ext cx="532435" cy="532435"/>
          </a:xfrm>
          <a:prstGeom prst="diamond">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t>3</a:t>
            </a:r>
          </a:p>
        </p:txBody>
      </p:sp>
    </p:spTree>
    <p:extLst>
      <p:ext uri="{BB962C8B-B14F-4D97-AF65-F5344CB8AC3E}">
        <p14:creationId xmlns:p14="http://schemas.microsoft.com/office/powerpoint/2010/main" val="221680060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a:latin typeface="Segoe UI Light" panose="020B0502040204020203" pitchFamily="34" charset="0"/>
                <a:cs typeface="Segoe UI Light" panose="020B0502040204020203" pitchFamily="34" charset="0"/>
              </a:rPr>
              <a:t>MỤC TIÊU DỰ ÁN</a:t>
            </a:r>
          </a:p>
        </p:txBody>
      </p:sp>
      <p:sp>
        <p:nvSpPr>
          <p:cNvPr id="3" name="Content Placeholder 2"/>
          <p:cNvSpPr>
            <a:spLocks noGrp="1"/>
          </p:cNvSpPr>
          <p:nvPr>
            <p:ph idx="1"/>
          </p:nvPr>
        </p:nvSpPr>
        <p:spPr>
          <a:xfrm>
            <a:off x="1484310" y="2122469"/>
            <a:ext cx="10018713" cy="3124201"/>
          </a:xfrm>
        </p:spPr>
        <p:txBody>
          <a:bodyPr/>
          <a:lstStyle/>
          <a:p>
            <a:pPr>
              <a:lnSpc>
                <a:spcPct val="150000"/>
              </a:lnSpc>
            </a:pPr>
            <a:r>
              <a:rPr lang="en-US" err="1">
                <a:latin typeface="Segoe UI Light" panose="020B0502040204020203" pitchFamily="34" charset="0"/>
                <a:cs typeface="Segoe UI Light" panose="020B0502040204020203" pitchFamily="34" charset="0"/>
              </a:rPr>
              <a:t>Xây</a:t>
            </a:r>
            <a:r>
              <a:rPr lang="en-US">
                <a:latin typeface="Segoe UI Light" panose="020B0502040204020203" pitchFamily="34" charset="0"/>
                <a:cs typeface="Segoe UI Light" panose="020B0502040204020203" pitchFamily="34" charset="0"/>
              </a:rPr>
              <a:t> </a:t>
            </a:r>
            <a:r>
              <a:rPr lang="en-US" err="1">
                <a:latin typeface="Segoe UI Light" panose="020B0502040204020203" pitchFamily="34" charset="0"/>
                <a:cs typeface="Segoe UI Light" panose="020B0502040204020203" pitchFamily="34" charset="0"/>
              </a:rPr>
              <a:t>dựng</a:t>
            </a:r>
            <a:r>
              <a:rPr lang="en-US">
                <a:latin typeface="Segoe UI Light" panose="020B0502040204020203" pitchFamily="34" charset="0"/>
                <a:cs typeface="Segoe UI Light" panose="020B0502040204020203" pitchFamily="34" charset="0"/>
              </a:rPr>
              <a:t> </a:t>
            </a:r>
            <a:r>
              <a:rPr lang="en-US" err="1">
                <a:latin typeface="Segoe UI Light" panose="020B0502040204020203" pitchFamily="34" charset="0"/>
                <a:cs typeface="Segoe UI Light" panose="020B0502040204020203" pitchFamily="34" charset="0"/>
              </a:rPr>
              <a:t>hệ</a:t>
            </a:r>
            <a:r>
              <a:rPr lang="en-US">
                <a:latin typeface="Segoe UI Light" panose="020B0502040204020203" pitchFamily="34" charset="0"/>
                <a:cs typeface="Segoe UI Light" panose="020B0502040204020203" pitchFamily="34" charset="0"/>
              </a:rPr>
              <a:t> </a:t>
            </a:r>
            <a:r>
              <a:rPr lang="en-US" err="1">
                <a:latin typeface="Segoe UI Light" panose="020B0502040204020203" pitchFamily="34" charset="0"/>
                <a:cs typeface="Segoe UI Light" panose="020B0502040204020203" pitchFamily="34" charset="0"/>
              </a:rPr>
              <a:t>thống</a:t>
            </a:r>
            <a:r>
              <a:rPr lang="en-US">
                <a:latin typeface="Segoe UI Light" panose="020B0502040204020203" pitchFamily="34" charset="0"/>
                <a:cs typeface="Segoe UI Light" panose="020B0502040204020203" pitchFamily="34" charset="0"/>
              </a:rPr>
              <a:t> </a:t>
            </a:r>
            <a:r>
              <a:rPr lang="en-US" err="1">
                <a:latin typeface="Segoe UI Light" panose="020B0502040204020203" pitchFamily="34" charset="0"/>
                <a:cs typeface="Segoe UI Light" panose="020B0502040204020203" pitchFamily="34" charset="0"/>
              </a:rPr>
              <a:t>quản</a:t>
            </a:r>
            <a:r>
              <a:rPr lang="en-US">
                <a:latin typeface="Segoe UI Light" panose="020B0502040204020203" pitchFamily="34" charset="0"/>
                <a:cs typeface="Segoe UI Light" panose="020B0502040204020203" pitchFamily="34" charset="0"/>
              </a:rPr>
              <a:t> </a:t>
            </a:r>
            <a:r>
              <a:rPr lang="en-US" err="1">
                <a:latin typeface="Segoe UI Light" panose="020B0502040204020203" pitchFamily="34" charset="0"/>
                <a:cs typeface="Segoe UI Light" panose="020B0502040204020203" pitchFamily="34" charset="0"/>
              </a:rPr>
              <a:t>lí</a:t>
            </a:r>
            <a:r>
              <a:rPr lang="en-US">
                <a:latin typeface="Segoe UI Light" panose="020B0502040204020203" pitchFamily="34" charset="0"/>
                <a:cs typeface="Segoe UI Light" panose="020B0502040204020203" pitchFamily="34" charset="0"/>
              </a:rPr>
              <a:t>, </a:t>
            </a:r>
            <a:r>
              <a:rPr lang="en-US" err="1">
                <a:latin typeface="Segoe UI Light" panose="020B0502040204020203" pitchFamily="34" charset="0"/>
                <a:cs typeface="Segoe UI Light" panose="020B0502040204020203" pitchFamily="34" charset="0"/>
              </a:rPr>
              <a:t>giám</a:t>
            </a:r>
            <a:r>
              <a:rPr lang="en-US">
                <a:latin typeface="Segoe UI Light" panose="020B0502040204020203" pitchFamily="34" charset="0"/>
                <a:cs typeface="Segoe UI Light" panose="020B0502040204020203" pitchFamily="34" charset="0"/>
              </a:rPr>
              <a:t> </a:t>
            </a:r>
            <a:r>
              <a:rPr lang="en-US" err="1">
                <a:latin typeface="Segoe UI Light" panose="020B0502040204020203" pitchFamily="34" charset="0"/>
                <a:cs typeface="Segoe UI Light" panose="020B0502040204020203" pitchFamily="34" charset="0"/>
              </a:rPr>
              <a:t>sát</a:t>
            </a:r>
            <a:r>
              <a:rPr lang="en-US">
                <a:latin typeface="Segoe UI Light" panose="020B0502040204020203" pitchFamily="34" charset="0"/>
                <a:cs typeface="Segoe UI Light" panose="020B0502040204020203" pitchFamily="34" charset="0"/>
              </a:rPr>
              <a:t> </a:t>
            </a:r>
            <a:r>
              <a:rPr lang="en-US" err="1">
                <a:latin typeface="Segoe UI Light" panose="020B0502040204020203" pitchFamily="34" charset="0"/>
                <a:cs typeface="Segoe UI Light" panose="020B0502040204020203" pitchFamily="34" charset="0"/>
              </a:rPr>
              <a:t>tiến</a:t>
            </a:r>
            <a:r>
              <a:rPr lang="en-US">
                <a:latin typeface="Segoe UI Light" panose="020B0502040204020203" pitchFamily="34" charset="0"/>
                <a:cs typeface="Segoe UI Light" panose="020B0502040204020203" pitchFamily="34" charset="0"/>
              </a:rPr>
              <a:t> </a:t>
            </a:r>
            <a:r>
              <a:rPr lang="en-US" err="1">
                <a:latin typeface="Segoe UI Light" panose="020B0502040204020203" pitchFamily="34" charset="0"/>
                <a:cs typeface="Segoe UI Light" panose="020B0502040204020203" pitchFamily="34" charset="0"/>
              </a:rPr>
              <a:t>độ</a:t>
            </a:r>
            <a:r>
              <a:rPr lang="en-US">
                <a:latin typeface="Segoe UI Light" panose="020B0502040204020203" pitchFamily="34" charset="0"/>
                <a:cs typeface="Segoe UI Light" panose="020B0502040204020203" pitchFamily="34" charset="0"/>
              </a:rPr>
              <a:t> </a:t>
            </a:r>
            <a:r>
              <a:rPr lang="en-US" err="1">
                <a:latin typeface="Segoe UI Light" panose="020B0502040204020203" pitchFamily="34" charset="0"/>
                <a:cs typeface="Segoe UI Light" panose="020B0502040204020203" pitchFamily="34" charset="0"/>
              </a:rPr>
              <a:t>công</a:t>
            </a:r>
            <a:r>
              <a:rPr lang="en-US">
                <a:latin typeface="Segoe UI Light" panose="020B0502040204020203" pitchFamily="34" charset="0"/>
                <a:cs typeface="Segoe UI Light" panose="020B0502040204020203" pitchFamily="34" charset="0"/>
              </a:rPr>
              <a:t> </a:t>
            </a:r>
            <a:r>
              <a:rPr lang="en-US" err="1">
                <a:latin typeface="Segoe UI Light" panose="020B0502040204020203" pitchFamily="34" charset="0"/>
                <a:cs typeface="Segoe UI Light" panose="020B0502040204020203" pitchFamily="34" charset="0"/>
              </a:rPr>
              <a:t>việc</a:t>
            </a:r>
            <a:r>
              <a:rPr lang="en-US">
                <a:latin typeface="Segoe UI Light" panose="020B0502040204020203" pitchFamily="34" charset="0"/>
                <a:cs typeface="Segoe UI Light" panose="020B0502040204020203" pitchFamily="34" charset="0"/>
              </a:rPr>
              <a:t> </a:t>
            </a:r>
            <a:r>
              <a:rPr lang="en-US" err="1">
                <a:latin typeface="Segoe UI Light" panose="020B0502040204020203" pitchFamily="34" charset="0"/>
                <a:cs typeface="Segoe UI Light" panose="020B0502040204020203" pitchFamily="34" charset="0"/>
              </a:rPr>
              <a:t>và</a:t>
            </a:r>
            <a:r>
              <a:rPr lang="en-US">
                <a:latin typeface="Segoe UI Light" panose="020B0502040204020203" pitchFamily="34" charset="0"/>
                <a:cs typeface="Segoe UI Light" panose="020B0502040204020203" pitchFamily="34" charset="0"/>
              </a:rPr>
              <a:t> </a:t>
            </a:r>
            <a:r>
              <a:rPr lang="en-US" err="1">
                <a:latin typeface="Segoe UI Light" panose="020B0502040204020203" pitchFamily="34" charset="0"/>
                <a:cs typeface="Segoe UI Light" panose="020B0502040204020203" pitchFamily="34" charset="0"/>
              </a:rPr>
              <a:t>dự</a:t>
            </a:r>
            <a:r>
              <a:rPr lang="en-US">
                <a:latin typeface="Segoe UI Light" panose="020B0502040204020203" pitchFamily="34" charset="0"/>
                <a:cs typeface="Segoe UI Light" panose="020B0502040204020203" pitchFamily="34" charset="0"/>
              </a:rPr>
              <a:t> </a:t>
            </a:r>
            <a:r>
              <a:rPr lang="en-US" err="1">
                <a:latin typeface="Segoe UI Light" panose="020B0502040204020203" pitchFamily="34" charset="0"/>
                <a:cs typeface="Segoe UI Light" panose="020B0502040204020203" pitchFamily="34" charset="0"/>
              </a:rPr>
              <a:t>án</a:t>
            </a:r>
            <a:r>
              <a:rPr lang="en-US">
                <a:latin typeface="Segoe UI Light" panose="020B0502040204020203" pitchFamily="34" charset="0"/>
                <a:cs typeface="Segoe UI Light" panose="020B0502040204020203" pitchFamily="34" charset="0"/>
              </a:rPr>
              <a:t> </a:t>
            </a:r>
            <a:r>
              <a:rPr lang="en-US" err="1">
                <a:latin typeface="Segoe UI Light" panose="020B0502040204020203" pitchFamily="34" charset="0"/>
                <a:cs typeface="Segoe UI Light" panose="020B0502040204020203" pitchFamily="34" charset="0"/>
              </a:rPr>
              <a:t>cho</a:t>
            </a:r>
            <a:r>
              <a:rPr lang="en-US">
                <a:latin typeface="Segoe UI Light" panose="020B0502040204020203" pitchFamily="34" charset="0"/>
                <a:cs typeface="Segoe UI Light" panose="020B0502040204020203" pitchFamily="34" charset="0"/>
              </a:rPr>
              <a:t> </a:t>
            </a:r>
            <a:r>
              <a:rPr lang="en-US" err="1">
                <a:latin typeface="Segoe UI Light" panose="020B0502040204020203" pitchFamily="34" charset="0"/>
                <a:cs typeface="Segoe UI Light" panose="020B0502040204020203" pitchFamily="34" charset="0"/>
              </a:rPr>
              <a:t>công</a:t>
            </a:r>
            <a:r>
              <a:rPr lang="en-US">
                <a:latin typeface="Segoe UI Light" panose="020B0502040204020203" pitchFamily="34" charset="0"/>
                <a:cs typeface="Segoe UI Light" panose="020B0502040204020203" pitchFamily="34" charset="0"/>
              </a:rPr>
              <a:t> ty</a:t>
            </a:r>
          </a:p>
          <a:p>
            <a:pPr>
              <a:lnSpc>
                <a:spcPct val="150000"/>
              </a:lnSpc>
            </a:pPr>
            <a:r>
              <a:rPr lang="en-US" err="1">
                <a:latin typeface="Segoe UI Light" panose="020B0502040204020203" pitchFamily="34" charset="0"/>
                <a:cs typeface="Segoe UI Light" panose="020B0502040204020203" pitchFamily="34" charset="0"/>
              </a:rPr>
              <a:t>Đồng</a:t>
            </a:r>
            <a:r>
              <a:rPr lang="en-US">
                <a:latin typeface="Segoe UI Light" panose="020B0502040204020203" pitchFamily="34" charset="0"/>
                <a:cs typeface="Segoe UI Light" panose="020B0502040204020203" pitchFamily="34" charset="0"/>
              </a:rPr>
              <a:t> </a:t>
            </a:r>
            <a:r>
              <a:rPr lang="en-US" err="1">
                <a:latin typeface="Segoe UI Light" panose="020B0502040204020203" pitchFamily="34" charset="0"/>
                <a:cs typeface="Segoe UI Light" panose="020B0502040204020203" pitchFamily="34" charset="0"/>
              </a:rPr>
              <a:t>bộ</a:t>
            </a:r>
            <a:r>
              <a:rPr lang="en-US">
                <a:latin typeface="Segoe UI Light" panose="020B0502040204020203" pitchFamily="34" charset="0"/>
                <a:cs typeface="Segoe UI Light" panose="020B0502040204020203" pitchFamily="34" charset="0"/>
              </a:rPr>
              <a:t> </a:t>
            </a:r>
            <a:r>
              <a:rPr lang="en-US" err="1">
                <a:latin typeface="Segoe UI Light" panose="020B0502040204020203" pitchFamily="34" charset="0"/>
                <a:cs typeface="Segoe UI Light" panose="020B0502040204020203" pitchFamily="34" charset="0"/>
              </a:rPr>
              <a:t>hóa</a:t>
            </a:r>
            <a:r>
              <a:rPr lang="en-US">
                <a:latin typeface="Segoe UI Light" panose="020B0502040204020203" pitchFamily="34" charset="0"/>
                <a:cs typeface="Segoe UI Light" panose="020B0502040204020203" pitchFamily="34" charset="0"/>
              </a:rPr>
              <a:t> </a:t>
            </a:r>
            <a:r>
              <a:rPr lang="en-US" err="1">
                <a:latin typeface="Segoe UI Light" panose="020B0502040204020203" pitchFamily="34" charset="0"/>
                <a:cs typeface="Segoe UI Light" panose="020B0502040204020203" pitchFamily="34" charset="0"/>
              </a:rPr>
              <a:t>dự</a:t>
            </a:r>
            <a:r>
              <a:rPr lang="en-US">
                <a:latin typeface="Segoe UI Light" panose="020B0502040204020203" pitchFamily="34" charset="0"/>
                <a:cs typeface="Segoe UI Light" panose="020B0502040204020203" pitchFamily="34" charset="0"/>
              </a:rPr>
              <a:t> </a:t>
            </a:r>
            <a:r>
              <a:rPr lang="en-US" err="1">
                <a:latin typeface="Segoe UI Light" panose="020B0502040204020203" pitchFamily="34" charset="0"/>
                <a:cs typeface="Segoe UI Light" panose="020B0502040204020203" pitchFamily="34" charset="0"/>
              </a:rPr>
              <a:t>liệu</a:t>
            </a:r>
            <a:r>
              <a:rPr lang="en-US">
                <a:latin typeface="Segoe UI Light" panose="020B0502040204020203" pitchFamily="34" charset="0"/>
                <a:cs typeface="Segoe UI Light" panose="020B0502040204020203" pitchFamily="34" charset="0"/>
              </a:rPr>
              <a:t> </a:t>
            </a:r>
            <a:r>
              <a:rPr lang="en-US" err="1">
                <a:latin typeface="Segoe UI Light" panose="020B0502040204020203" pitchFamily="34" charset="0"/>
                <a:cs typeface="Segoe UI Light" panose="020B0502040204020203" pitchFamily="34" charset="0"/>
              </a:rPr>
              <a:t>của</a:t>
            </a:r>
            <a:r>
              <a:rPr lang="en-US">
                <a:latin typeface="Segoe UI Light" panose="020B0502040204020203" pitchFamily="34" charset="0"/>
                <a:cs typeface="Segoe UI Light" panose="020B0502040204020203" pitchFamily="34" charset="0"/>
              </a:rPr>
              <a:t> </a:t>
            </a:r>
            <a:r>
              <a:rPr lang="en-US" err="1">
                <a:latin typeface="Segoe UI Light" panose="020B0502040204020203" pitchFamily="34" charset="0"/>
                <a:cs typeface="Segoe UI Light" panose="020B0502040204020203" pitchFamily="34" charset="0"/>
              </a:rPr>
              <a:t>nhân</a:t>
            </a:r>
            <a:r>
              <a:rPr lang="en-US">
                <a:latin typeface="Segoe UI Light" panose="020B0502040204020203" pitchFamily="34" charset="0"/>
                <a:cs typeface="Segoe UI Light" panose="020B0502040204020203" pitchFamily="34" charset="0"/>
              </a:rPr>
              <a:t> </a:t>
            </a:r>
            <a:r>
              <a:rPr lang="en-US" err="1">
                <a:latin typeface="Segoe UI Light" panose="020B0502040204020203" pitchFamily="34" charset="0"/>
                <a:cs typeface="Segoe UI Light" panose="020B0502040204020203" pitchFamily="34" charset="0"/>
              </a:rPr>
              <a:t>viên</a:t>
            </a:r>
            <a:r>
              <a:rPr lang="en-US">
                <a:latin typeface="Segoe UI Light" panose="020B0502040204020203" pitchFamily="34" charset="0"/>
                <a:cs typeface="Segoe UI Light" panose="020B0502040204020203" pitchFamily="34" charset="0"/>
              </a:rPr>
              <a:t>, </a:t>
            </a:r>
            <a:r>
              <a:rPr lang="en-US" err="1">
                <a:latin typeface="Segoe UI Light" panose="020B0502040204020203" pitchFamily="34" charset="0"/>
                <a:cs typeface="Segoe UI Light" panose="020B0502040204020203" pitchFamily="34" charset="0"/>
              </a:rPr>
              <a:t>dự</a:t>
            </a:r>
            <a:r>
              <a:rPr lang="en-US">
                <a:latin typeface="Segoe UI Light" panose="020B0502040204020203" pitchFamily="34" charset="0"/>
                <a:cs typeface="Segoe UI Light" panose="020B0502040204020203" pitchFamily="34" charset="0"/>
              </a:rPr>
              <a:t> </a:t>
            </a:r>
            <a:r>
              <a:rPr lang="en-US" err="1">
                <a:latin typeface="Segoe UI Light" panose="020B0502040204020203" pitchFamily="34" charset="0"/>
                <a:cs typeface="Segoe UI Light" panose="020B0502040204020203" pitchFamily="34" charset="0"/>
              </a:rPr>
              <a:t>án</a:t>
            </a:r>
            <a:r>
              <a:rPr lang="en-US">
                <a:latin typeface="Segoe UI Light" panose="020B0502040204020203" pitchFamily="34" charset="0"/>
                <a:cs typeface="Segoe UI Light" panose="020B0502040204020203" pitchFamily="34" charset="0"/>
              </a:rPr>
              <a:t> </a:t>
            </a:r>
            <a:r>
              <a:rPr lang="en-US" err="1">
                <a:latin typeface="Segoe UI Light" panose="020B0502040204020203" pitchFamily="34" charset="0"/>
                <a:cs typeface="Segoe UI Light" panose="020B0502040204020203" pitchFamily="34" charset="0"/>
              </a:rPr>
              <a:t>và</a:t>
            </a:r>
            <a:r>
              <a:rPr lang="en-US">
                <a:latin typeface="Segoe UI Light" panose="020B0502040204020203" pitchFamily="34" charset="0"/>
                <a:cs typeface="Segoe UI Light" panose="020B0502040204020203" pitchFamily="34" charset="0"/>
              </a:rPr>
              <a:t> </a:t>
            </a:r>
            <a:r>
              <a:rPr lang="en-US" err="1">
                <a:latin typeface="Segoe UI Light" panose="020B0502040204020203" pitchFamily="34" charset="0"/>
                <a:cs typeface="Segoe UI Light" panose="020B0502040204020203" pitchFamily="34" charset="0"/>
              </a:rPr>
              <a:t>thời</a:t>
            </a:r>
            <a:r>
              <a:rPr lang="en-US">
                <a:latin typeface="Segoe UI Light" panose="020B0502040204020203" pitchFamily="34" charset="0"/>
                <a:cs typeface="Segoe UI Light" panose="020B0502040204020203" pitchFamily="34" charset="0"/>
              </a:rPr>
              <a:t> </a:t>
            </a:r>
            <a:r>
              <a:rPr lang="en-US" err="1">
                <a:latin typeface="Segoe UI Light" panose="020B0502040204020203" pitchFamily="34" charset="0"/>
                <a:cs typeface="Segoe UI Light" panose="020B0502040204020203" pitchFamily="34" charset="0"/>
              </a:rPr>
              <a:t>gian</a:t>
            </a:r>
            <a:r>
              <a:rPr lang="en-US">
                <a:latin typeface="Segoe UI Light" panose="020B0502040204020203" pitchFamily="34" charset="0"/>
                <a:cs typeface="Segoe UI Light" panose="020B0502040204020203" pitchFamily="34" charset="0"/>
              </a:rPr>
              <a:t> </a:t>
            </a:r>
            <a:r>
              <a:rPr lang="en-US" err="1">
                <a:latin typeface="Segoe UI Light" panose="020B0502040204020203" pitchFamily="34" charset="0"/>
                <a:cs typeface="Segoe UI Light" panose="020B0502040204020203" pitchFamily="34" charset="0"/>
              </a:rPr>
              <a:t>làm</a:t>
            </a:r>
            <a:r>
              <a:rPr lang="en-US">
                <a:latin typeface="Segoe UI Light" panose="020B0502040204020203" pitchFamily="34" charset="0"/>
                <a:cs typeface="Segoe UI Light" panose="020B0502040204020203" pitchFamily="34" charset="0"/>
              </a:rPr>
              <a:t> </a:t>
            </a:r>
            <a:r>
              <a:rPr lang="en-US" err="1">
                <a:latin typeface="Segoe UI Light" panose="020B0502040204020203" pitchFamily="34" charset="0"/>
                <a:cs typeface="Segoe UI Light" panose="020B0502040204020203" pitchFamily="34" charset="0"/>
              </a:rPr>
              <a:t>việc</a:t>
            </a:r>
            <a:endParaRPr lang="en-US">
              <a:latin typeface="Segoe UI Light" panose="020B0502040204020203" pitchFamily="34" charset="0"/>
              <a:cs typeface="Segoe UI Light" panose="020B0502040204020203" pitchFamily="34" charset="0"/>
            </a:endParaRPr>
          </a:p>
          <a:p>
            <a:pPr>
              <a:lnSpc>
                <a:spcPct val="150000"/>
              </a:lnSpc>
            </a:pPr>
            <a:r>
              <a:rPr lang="en-US" err="1">
                <a:latin typeface="Segoe UI Light" panose="020B0502040204020203" pitchFamily="34" charset="0"/>
                <a:cs typeface="Segoe UI Light" panose="020B0502040204020203" pitchFamily="34" charset="0"/>
              </a:rPr>
              <a:t>Thuận</a:t>
            </a:r>
            <a:r>
              <a:rPr lang="en-US">
                <a:latin typeface="Segoe UI Light" panose="020B0502040204020203" pitchFamily="34" charset="0"/>
                <a:cs typeface="Segoe UI Light" panose="020B0502040204020203" pitchFamily="34" charset="0"/>
              </a:rPr>
              <a:t> </a:t>
            </a:r>
            <a:r>
              <a:rPr lang="en-US" err="1">
                <a:latin typeface="Segoe UI Light" panose="020B0502040204020203" pitchFamily="34" charset="0"/>
                <a:cs typeface="Segoe UI Light" panose="020B0502040204020203" pitchFamily="34" charset="0"/>
              </a:rPr>
              <a:t>lợi</a:t>
            </a:r>
            <a:r>
              <a:rPr lang="en-US">
                <a:latin typeface="Segoe UI Light" panose="020B0502040204020203" pitchFamily="34" charset="0"/>
                <a:cs typeface="Segoe UI Light" panose="020B0502040204020203" pitchFamily="34" charset="0"/>
              </a:rPr>
              <a:t> </a:t>
            </a:r>
            <a:r>
              <a:rPr lang="en-US" err="1">
                <a:latin typeface="Segoe UI Light" panose="020B0502040204020203" pitchFamily="34" charset="0"/>
                <a:cs typeface="Segoe UI Light" panose="020B0502040204020203" pitchFamily="34" charset="0"/>
              </a:rPr>
              <a:t>cho</a:t>
            </a:r>
            <a:r>
              <a:rPr lang="en-US">
                <a:latin typeface="Segoe UI Light" panose="020B0502040204020203" pitchFamily="34" charset="0"/>
                <a:cs typeface="Segoe UI Light" panose="020B0502040204020203" pitchFamily="34" charset="0"/>
              </a:rPr>
              <a:t> </a:t>
            </a:r>
            <a:r>
              <a:rPr lang="en-US" err="1">
                <a:latin typeface="Segoe UI Light" panose="020B0502040204020203" pitchFamily="34" charset="0"/>
                <a:cs typeface="Segoe UI Light" panose="020B0502040204020203" pitchFamily="34" charset="0"/>
              </a:rPr>
              <a:t>quá</a:t>
            </a:r>
            <a:r>
              <a:rPr lang="en-US">
                <a:latin typeface="Segoe UI Light" panose="020B0502040204020203" pitchFamily="34" charset="0"/>
                <a:cs typeface="Segoe UI Light" panose="020B0502040204020203" pitchFamily="34" charset="0"/>
              </a:rPr>
              <a:t> </a:t>
            </a:r>
            <a:r>
              <a:rPr lang="en-US" err="1">
                <a:latin typeface="Segoe UI Light" panose="020B0502040204020203" pitchFamily="34" charset="0"/>
                <a:cs typeface="Segoe UI Light" panose="020B0502040204020203" pitchFamily="34" charset="0"/>
              </a:rPr>
              <a:t>trình</a:t>
            </a:r>
            <a:r>
              <a:rPr lang="en-US">
                <a:latin typeface="Segoe UI Light" panose="020B0502040204020203" pitchFamily="34" charset="0"/>
                <a:cs typeface="Segoe UI Light" panose="020B0502040204020203" pitchFamily="34" charset="0"/>
              </a:rPr>
              <a:t> </a:t>
            </a:r>
            <a:r>
              <a:rPr lang="en-US" err="1">
                <a:latin typeface="Segoe UI Light" panose="020B0502040204020203" pitchFamily="34" charset="0"/>
                <a:cs typeface="Segoe UI Light" panose="020B0502040204020203" pitchFamily="34" charset="0"/>
              </a:rPr>
              <a:t>đánh</a:t>
            </a:r>
            <a:r>
              <a:rPr lang="en-US">
                <a:latin typeface="Segoe UI Light" panose="020B0502040204020203" pitchFamily="34" charset="0"/>
                <a:cs typeface="Segoe UI Light" panose="020B0502040204020203" pitchFamily="34" charset="0"/>
              </a:rPr>
              <a:t> </a:t>
            </a:r>
            <a:r>
              <a:rPr lang="en-US" err="1">
                <a:latin typeface="Segoe UI Light" panose="020B0502040204020203" pitchFamily="34" charset="0"/>
                <a:cs typeface="Segoe UI Light" panose="020B0502040204020203" pitchFamily="34" charset="0"/>
              </a:rPr>
              <a:t>giá</a:t>
            </a:r>
            <a:r>
              <a:rPr lang="en-US">
                <a:latin typeface="Segoe UI Light" panose="020B0502040204020203" pitchFamily="34" charset="0"/>
                <a:cs typeface="Segoe UI Light" panose="020B0502040204020203" pitchFamily="34" charset="0"/>
              </a:rPr>
              <a:t> </a:t>
            </a:r>
            <a:r>
              <a:rPr lang="en-US" err="1">
                <a:latin typeface="Segoe UI Light" panose="020B0502040204020203" pitchFamily="34" charset="0"/>
                <a:cs typeface="Segoe UI Light" panose="020B0502040204020203" pitchFamily="34" charset="0"/>
              </a:rPr>
              <a:t>nhân</a:t>
            </a:r>
            <a:r>
              <a:rPr lang="en-US">
                <a:latin typeface="Segoe UI Light" panose="020B0502040204020203" pitchFamily="34" charset="0"/>
                <a:cs typeface="Segoe UI Light" panose="020B0502040204020203" pitchFamily="34" charset="0"/>
              </a:rPr>
              <a:t> </a:t>
            </a:r>
            <a:r>
              <a:rPr lang="en-US" err="1">
                <a:latin typeface="Segoe UI Light" panose="020B0502040204020203" pitchFamily="34" charset="0"/>
                <a:cs typeface="Segoe UI Light" panose="020B0502040204020203" pitchFamily="34" charset="0"/>
              </a:rPr>
              <a:t>viên</a:t>
            </a:r>
            <a:endParaRPr lang="en-US">
              <a:latin typeface="Segoe UI Light" panose="020B0502040204020203" pitchFamily="34" charset="0"/>
              <a:cs typeface="Segoe UI Light" panose="020B0502040204020203" pitchFamily="34" charset="0"/>
            </a:endParaRPr>
          </a:p>
          <a:p>
            <a:pPr>
              <a:lnSpc>
                <a:spcPct val="150000"/>
              </a:lnSpc>
            </a:pPr>
            <a:r>
              <a:rPr lang="en-US" err="1">
                <a:latin typeface="Segoe UI Light" panose="020B0502040204020203" pitchFamily="34" charset="0"/>
                <a:cs typeface="Segoe UI Light" panose="020B0502040204020203" pitchFamily="34" charset="0"/>
              </a:rPr>
              <a:t>Tối</a:t>
            </a:r>
            <a:r>
              <a:rPr lang="en-US">
                <a:latin typeface="Segoe UI Light" panose="020B0502040204020203" pitchFamily="34" charset="0"/>
                <a:cs typeface="Segoe UI Light" panose="020B0502040204020203" pitchFamily="34" charset="0"/>
              </a:rPr>
              <a:t> </a:t>
            </a:r>
            <a:r>
              <a:rPr lang="en-US" err="1">
                <a:latin typeface="Segoe UI Light" panose="020B0502040204020203" pitchFamily="34" charset="0"/>
                <a:cs typeface="Segoe UI Light" panose="020B0502040204020203" pitchFamily="34" charset="0"/>
              </a:rPr>
              <a:t>ưu</a:t>
            </a:r>
            <a:r>
              <a:rPr lang="en-US">
                <a:latin typeface="Segoe UI Light" panose="020B0502040204020203" pitchFamily="34" charset="0"/>
                <a:cs typeface="Segoe UI Light" panose="020B0502040204020203" pitchFamily="34" charset="0"/>
              </a:rPr>
              <a:t> qui </a:t>
            </a:r>
            <a:r>
              <a:rPr lang="en-US" err="1">
                <a:latin typeface="Segoe UI Light" panose="020B0502040204020203" pitchFamily="34" charset="0"/>
                <a:cs typeface="Segoe UI Light" panose="020B0502040204020203" pitchFamily="34" charset="0"/>
              </a:rPr>
              <a:t>trình</a:t>
            </a:r>
            <a:r>
              <a:rPr lang="en-US">
                <a:latin typeface="Segoe UI Light" panose="020B0502040204020203" pitchFamily="34" charset="0"/>
                <a:cs typeface="Segoe UI Light" panose="020B0502040204020203" pitchFamily="34" charset="0"/>
              </a:rPr>
              <a:t> </a:t>
            </a:r>
            <a:r>
              <a:rPr lang="en-US" err="1">
                <a:latin typeface="Segoe UI Light" panose="020B0502040204020203" pitchFamily="34" charset="0"/>
                <a:cs typeface="Segoe UI Light" panose="020B0502040204020203" pitchFamily="34" charset="0"/>
              </a:rPr>
              <a:t>làm</a:t>
            </a:r>
            <a:r>
              <a:rPr lang="en-US">
                <a:latin typeface="Segoe UI Light" panose="020B0502040204020203" pitchFamily="34" charset="0"/>
                <a:cs typeface="Segoe UI Light" panose="020B0502040204020203" pitchFamily="34" charset="0"/>
              </a:rPr>
              <a:t> </a:t>
            </a:r>
            <a:r>
              <a:rPr lang="en-US" err="1">
                <a:latin typeface="Segoe UI Light" panose="020B0502040204020203" pitchFamily="34" charset="0"/>
                <a:cs typeface="Segoe UI Light" panose="020B0502040204020203" pitchFamily="34" charset="0"/>
              </a:rPr>
              <a:t>việc</a:t>
            </a:r>
            <a:endParaRPr lang="en-US">
              <a:latin typeface="Segoe UI Light" panose="020B0502040204020203" pitchFamily="34" charset="0"/>
              <a:cs typeface="Segoe UI Light" panose="020B0502040204020203" pitchFamily="34" charset="0"/>
            </a:endParaRPr>
          </a:p>
          <a:p>
            <a:pPr>
              <a:lnSpc>
                <a:spcPct val="150000"/>
              </a:lnSpc>
            </a:pPr>
            <a:r>
              <a:rPr lang="en-US" err="1">
                <a:latin typeface="Segoe UI Light" panose="020B0502040204020203" pitchFamily="34" charset="0"/>
                <a:cs typeface="Segoe UI Light" panose="020B0502040204020203" pitchFamily="34" charset="0"/>
              </a:rPr>
              <a:t>Tiết</a:t>
            </a:r>
            <a:r>
              <a:rPr lang="en-US">
                <a:latin typeface="Segoe UI Light" panose="020B0502040204020203" pitchFamily="34" charset="0"/>
                <a:cs typeface="Segoe UI Light" panose="020B0502040204020203" pitchFamily="34" charset="0"/>
              </a:rPr>
              <a:t> </a:t>
            </a:r>
            <a:r>
              <a:rPr lang="en-US" err="1">
                <a:latin typeface="Segoe UI Light" panose="020B0502040204020203" pitchFamily="34" charset="0"/>
                <a:cs typeface="Segoe UI Light" panose="020B0502040204020203" pitchFamily="34" charset="0"/>
              </a:rPr>
              <a:t>kiệm</a:t>
            </a:r>
            <a:r>
              <a:rPr lang="en-US">
                <a:latin typeface="Segoe UI Light" panose="020B0502040204020203" pitchFamily="34" charset="0"/>
                <a:cs typeface="Segoe UI Light" panose="020B0502040204020203" pitchFamily="34" charset="0"/>
              </a:rPr>
              <a:t> chi </a:t>
            </a:r>
            <a:r>
              <a:rPr lang="en-US" err="1">
                <a:latin typeface="Segoe UI Light" panose="020B0502040204020203" pitchFamily="34" charset="0"/>
                <a:cs typeface="Segoe UI Light" panose="020B0502040204020203" pitchFamily="34" charset="0"/>
              </a:rPr>
              <a:t>phí</a:t>
            </a:r>
            <a:endParaRPr lang="en-US">
              <a:latin typeface="Segoe UI Light" panose="020B0502040204020203" pitchFamily="34" charset="0"/>
              <a:cs typeface="Segoe UI Light" panose="020B0502040204020203" pitchFamily="34" charset="0"/>
            </a:endParaRPr>
          </a:p>
        </p:txBody>
      </p:sp>
      <p:sp>
        <p:nvSpPr>
          <p:cNvPr id="4" name="Diamond 3">
            <a:extLst>
              <a:ext uri="{FF2B5EF4-FFF2-40B4-BE49-F238E27FC236}">
                <a16:creationId xmlns:a16="http://schemas.microsoft.com/office/drawing/2014/main" id="{CAB51EE9-DC5B-41B5-9939-EC03D1955C9E}"/>
              </a:ext>
            </a:extLst>
          </p:cNvPr>
          <p:cNvSpPr/>
          <p:nvPr/>
        </p:nvSpPr>
        <p:spPr>
          <a:xfrm>
            <a:off x="11250592" y="6088284"/>
            <a:ext cx="532435" cy="532435"/>
          </a:xfrm>
          <a:prstGeom prst="diamond">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t>4</a:t>
            </a:r>
          </a:p>
        </p:txBody>
      </p:sp>
    </p:spTree>
    <p:extLst>
      <p:ext uri="{BB962C8B-B14F-4D97-AF65-F5344CB8AC3E}">
        <p14:creationId xmlns:p14="http://schemas.microsoft.com/office/powerpoint/2010/main" val="587008669"/>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810228"/>
            <a:ext cx="3845110" cy="927132"/>
          </a:xfrm>
        </p:spPr>
        <p:txBody>
          <a:bodyPr>
            <a:normAutofit/>
          </a:bodyPr>
          <a:lstStyle/>
          <a:p>
            <a:r>
              <a:rPr lang="en-US" sz="4000">
                <a:latin typeface="Segoe UI Light" panose="020B0502040204020203" pitchFamily="34" charset="0"/>
                <a:cs typeface="Segoe UI Light" panose="020B0502040204020203" pitchFamily="34" charset="0"/>
              </a:rPr>
              <a:t>TỔNG QUAN</a:t>
            </a:r>
          </a:p>
        </p:txBody>
      </p:sp>
      <p:pic>
        <p:nvPicPr>
          <p:cNvPr id="4" name="Picture 3"/>
          <p:cNvPicPr>
            <a:picLocks noChangeAspect="1"/>
          </p:cNvPicPr>
          <p:nvPr/>
        </p:nvPicPr>
        <p:blipFill>
          <a:blip r:embed="rId2"/>
          <a:stretch>
            <a:fillRect/>
          </a:stretch>
        </p:blipFill>
        <p:spPr>
          <a:xfrm>
            <a:off x="2084705" y="1807652"/>
            <a:ext cx="7376795" cy="4377247"/>
          </a:xfrm>
          <a:prstGeom prst="rect">
            <a:avLst/>
          </a:prstGeom>
        </p:spPr>
      </p:pic>
      <p:sp>
        <p:nvSpPr>
          <p:cNvPr id="5" name="Diamond 4">
            <a:extLst>
              <a:ext uri="{FF2B5EF4-FFF2-40B4-BE49-F238E27FC236}">
                <a16:creationId xmlns:a16="http://schemas.microsoft.com/office/drawing/2014/main" id="{EDF9B515-A671-4BF1-86B0-64EE8AC4BF11}"/>
              </a:ext>
            </a:extLst>
          </p:cNvPr>
          <p:cNvSpPr/>
          <p:nvPr/>
        </p:nvSpPr>
        <p:spPr>
          <a:xfrm>
            <a:off x="11250592" y="6088284"/>
            <a:ext cx="532435" cy="532435"/>
          </a:xfrm>
          <a:prstGeom prst="diamond">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t>5</a:t>
            </a:r>
          </a:p>
        </p:txBody>
      </p:sp>
    </p:spTree>
    <p:extLst>
      <p:ext uri="{BB962C8B-B14F-4D97-AF65-F5344CB8AC3E}">
        <p14:creationId xmlns:p14="http://schemas.microsoft.com/office/powerpoint/2010/main" val="3734568120"/>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stretch>
            <a:fillRect/>
          </a:stretch>
        </p:blipFill>
        <p:spPr>
          <a:xfrm>
            <a:off x="1188034" y="292625"/>
            <a:ext cx="10056613" cy="5986255"/>
          </a:xfrm>
          <a:prstGeom prst="rect">
            <a:avLst/>
          </a:prstGeom>
        </p:spPr>
      </p:pic>
      <p:sp>
        <p:nvSpPr>
          <p:cNvPr id="11" name="Rectangle 10"/>
          <p:cNvSpPr/>
          <p:nvPr/>
        </p:nvSpPr>
        <p:spPr>
          <a:xfrm>
            <a:off x="1188035" y="1503684"/>
            <a:ext cx="2431466" cy="4775199"/>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693110" y="1503683"/>
            <a:ext cx="2431466" cy="4775199"/>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6216341" y="1503681"/>
            <a:ext cx="2499034" cy="4775199"/>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8813182" y="1503682"/>
            <a:ext cx="2431466" cy="4775199"/>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Diamond 14">
            <a:extLst>
              <a:ext uri="{FF2B5EF4-FFF2-40B4-BE49-F238E27FC236}">
                <a16:creationId xmlns:a16="http://schemas.microsoft.com/office/drawing/2014/main" id="{03E8FE0E-B4E4-4DF0-B5D3-848907A3F4FA}"/>
              </a:ext>
            </a:extLst>
          </p:cNvPr>
          <p:cNvSpPr/>
          <p:nvPr/>
        </p:nvSpPr>
        <p:spPr>
          <a:xfrm>
            <a:off x="11250592" y="6088284"/>
            <a:ext cx="532435" cy="532435"/>
          </a:xfrm>
          <a:prstGeom prst="diamond">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t>6</a:t>
            </a:r>
          </a:p>
        </p:txBody>
      </p:sp>
    </p:spTree>
    <p:extLst>
      <p:ext uri="{BB962C8B-B14F-4D97-AF65-F5344CB8AC3E}">
        <p14:creationId xmlns:p14="http://schemas.microsoft.com/office/powerpoint/2010/main" val="408208309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circle(in)">
                                      <p:cBhvr>
                                        <p:cTn id="7" dur="1000"/>
                                        <p:tgtEl>
                                          <p:spTgt spid="11"/>
                                        </p:tgtEl>
                                      </p:cBhvr>
                                    </p:animEffect>
                                  </p:childTnLst>
                                </p:cTn>
                              </p:par>
                              <p:par>
                                <p:cTn id="8" presetID="6" presetClass="entr" presetSubtype="16"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circle(in)">
                                      <p:cBhvr>
                                        <p:cTn id="10" dur="1000"/>
                                        <p:tgtEl>
                                          <p:spTgt spid="12"/>
                                        </p:tgtEl>
                                      </p:cBhvr>
                                    </p:animEffect>
                                  </p:childTnLst>
                                </p:cTn>
                              </p:par>
                              <p:par>
                                <p:cTn id="11" presetID="6" presetClass="entr" presetSubtype="16"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circle(in)">
                                      <p:cBhvr>
                                        <p:cTn id="13" dur="1000"/>
                                        <p:tgtEl>
                                          <p:spTgt spid="13"/>
                                        </p:tgtEl>
                                      </p:cBhvr>
                                    </p:animEffect>
                                  </p:childTnLst>
                                </p:cTn>
                              </p:par>
                              <p:par>
                                <p:cTn id="14" presetID="6" presetClass="entr" presetSubtype="16"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circle(in)">
                                      <p:cBhvr>
                                        <p:cTn id="16"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865597"/>
            <a:ext cx="9663150" cy="914399"/>
          </a:xfrm>
        </p:spPr>
        <p:txBody>
          <a:bodyPr>
            <a:normAutofit/>
          </a:bodyPr>
          <a:lstStyle/>
          <a:p>
            <a:r>
              <a:rPr lang="en-US" sz="4000">
                <a:latin typeface="Segoe UI Light" panose="020B0502040204020203" pitchFamily="34" charset="0"/>
                <a:cs typeface="Segoe UI Light" panose="020B0502040204020203" pitchFamily="34" charset="0"/>
              </a:rPr>
              <a:t>KIẾN TRÚC HỆ THỐNG VÀ LUỒNG DỮ LIỆU</a:t>
            </a:r>
          </a:p>
        </p:txBody>
      </p:sp>
      <p:pic>
        <p:nvPicPr>
          <p:cNvPr id="5" name="Content Placeholder 4">
            <a:extLst>
              <a:ext uri="{FF2B5EF4-FFF2-40B4-BE49-F238E27FC236}">
                <a16:creationId xmlns:a16="http://schemas.microsoft.com/office/drawing/2014/main" id="{26A55F32-9526-41BB-BACF-36E8A96BDE0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331084" y="1779996"/>
            <a:ext cx="5529831" cy="4555412"/>
          </a:xfrm>
        </p:spPr>
      </p:pic>
      <p:cxnSp>
        <p:nvCxnSpPr>
          <p:cNvPr id="8" name="Straight Arrow Connector 7">
            <a:extLst>
              <a:ext uri="{FF2B5EF4-FFF2-40B4-BE49-F238E27FC236}">
                <a16:creationId xmlns:a16="http://schemas.microsoft.com/office/drawing/2014/main" id="{8E2B075C-445C-4E11-8F00-C33F738725D4}"/>
              </a:ext>
            </a:extLst>
          </p:cNvPr>
          <p:cNvCxnSpPr/>
          <p:nvPr/>
        </p:nvCxnSpPr>
        <p:spPr>
          <a:xfrm flipV="1">
            <a:off x="6571622" y="5054319"/>
            <a:ext cx="0" cy="457200"/>
          </a:xfrm>
          <a:prstGeom prst="straightConnector1">
            <a:avLst/>
          </a:prstGeom>
          <a:ln w="28575">
            <a:tailEnd type="triangle"/>
          </a:ln>
        </p:spPr>
        <p:style>
          <a:lnRef idx="2">
            <a:schemeClr val="accent2"/>
          </a:lnRef>
          <a:fillRef idx="0">
            <a:schemeClr val="accent2"/>
          </a:fillRef>
          <a:effectRef idx="1">
            <a:schemeClr val="accent2"/>
          </a:effectRef>
          <a:fontRef idx="minor">
            <a:schemeClr val="tx1"/>
          </a:fontRef>
        </p:style>
      </p:cxnSp>
      <p:cxnSp>
        <p:nvCxnSpPr>
          <p:cNvPr id="9" name="Straight Arrow Connector 8">
            <a:extLst>
              <a:ext uri="{FF2B5EF4-FFF2-40B4-BE49-F238E27FC236}">
                <a16:creationId xmlns:a16="http://schemas.microsoft.com/office/drawing/2014/main" id="{86D610C5-B911-464A-9C62-52B1DEFF1124}"/>
              </a:ext>
            </a:extLst>
          </p:cNvPr>
          <p:cNvCxnSpPr>
            <a:cxnSpLocks/>
          </p:cNvCxnSpPr>
          <p:nvPr/>
        </p:nvCxnSpPr>
        <p:spPr>
          <a:xfrm flipH="1">
            <a:off x="5305529" y="4277247"/>
            <a:ext cx="693664" cy="0"/>
          </a:xfrm>
          <a:prstGeom prst="straightConnector1">
            <a:avLst/>
          </a:prstGeom>
          <a:ln w="28575">
            <a:tailEnd type="triangle"/>
          </a:ln>
        </p:spPr>
        <p:style>
          <a:lnRef idx="2">
            <a:schemeClr val="accent2"/>
          </a:lnRef>
          <a:fillRef idx="0">
            <a:schemeClr val="accent2"/>
          </a:fillRef>
          <a:effectRef idx="1">
            <a:schemeClr val="accent2"/>
          </a:effectRef>
          <a:fontRef idx="minor">
            <a:schemeClr val="tx1"/>
          </a:fontRef>
        </p:style>
      </p:cxnSp>
      <p:cxnSp>
        <p:nvCxnSpPr>
          <p:cNvPr id="11" name="Straight Arrow Connector 10">
            <a:extLst>
              <a:ext uri="{FF2B5EF4-FFF2-40B4-BE49-F238E27FC236}">
                <a16:creationId xmlns:a16="http://schemas.microsoft.com/office/drawing/2014/main" id="{2EFF45C8-0D54-4685-9D48-C14C41B132E7}"/>
              </a:ext>
            </a:extLst>
          </p:cNvPr>
          <p:cNvCxnSpPr>
            <a:cxnSpLocks/>
          </p:cNvCxnSpPr>
          <p:nvPr/>
        </p:nvCxnSpPr>
        <p:spPr>
          <a:xfrm flipV="1">
            <a:off x="4925367" y="3004458"/>
            <a:ext cx="0" cy="954593"/>
          </a:xfrm>
          <a:prstGeom prst="straightConnector1">
            <a:avLst/>
          </a:prstGeom>
          <a:ln w="28575">
            <a:tailEnd type="triangle"/>
          </a:ln>
        </p:spPr>
        <p:style>
          <a:lnRef idx="2">
            <a:schemeClr val="accent2"/>
          </a:lnRef>
          <a:fillRef idx="0">
            <a:schemeClr val="accent2"/>
          </a:fillRef>
          <a:effectRef idx="1">
            <a:schemeClr val="accent2"/>
          </a:effectRef>
          <a:fontRef idx="minor">
            <a:schemeClr val="tx1"/>
          </a:fontRef>
        </p:style>
      </p:cxnSp>
      <p:cxnSp>
        <p:nvCxnSpPr>
          <p:cNvPr id="13" name="Straight Arrow Connector 12">
            <a:extLst>
              <a:ext uri="{FF2B5EF4-FFF2-40B4-BE49-F238E27FC236}">
                <a16:creationId xmlns:a16="http://schemas.microsoft.com/office/drawing/2014/main" id="{32D98F10-05D8-4937-B992-9B16428A9186}"/>
              </a:ext>
            </a:extLst>
          </p:cNvPr>
          <p:cNvCxnSpPr>
            <a:cxnSpLocks/>
          </p:cNvCxnSpPr>
          <p:nvPr/>
        </p:nvCxnSpPr>
        <p:spPr>
          <a:xfrm>
            <a:off x="4675833" y="3004457"/>
            <a:ext cx="0" cy="954594"/>
          </a:xfrm>
          <a:prstGeom prst="straightConnector1">
            <a:avLst/>
          </a:prstGeom>
          <a:ln w="28575">
            <a:tailEnd type="triangle"/>
          </a:ln>
        </p:spPr>
        <p:style>
          <a:lnRef idx="2">
            <a:schemeClr val="accent2"/>
          </a:lnRef>
          <a:fillRef idx="0">
            <a:schemeClr val="accent2"/>
          </a:fillRef>
          <a:effectRef idx="1">
            <a:schemeClr val="accent2"/>
          </a:effectRef>
          <a:fontRef idx="minor">
            <a:schemeClr val="tx1"/>
          </a:fontRef>
        </p:style>
      </p:cxnSp>
      <p:cxnSp>
        <p:nvCxnSpPr>
          <p:cNvPr id="18" name="Straight Arrow Connector 17">
            <a:extLst>
              <a:ext uri="{FF2B5EF4-FFF2-40B4-BE49-F238E27FC236}">
                <a16:creationId xmlns:a16="http://schemas.microsoft.com/office/drawing/2014/main" id="{4F30C1CC-C1CC-4051-A309-1B60E3208612}"/>
              </a:ext>
            </a:extLst>
          </p:cNvPr>
          <p:cNvCxnSpPr>
            <a:cxnSpLocks/>
          </p:cNvCxnSpPr>
          <p:nvPr/>
        </p:nvCxnSpPr>
        <p:spPr>
          <a:xfrm>
            <a:off x="5305529" y="4459793"/>
            <a:ext cx="737880" cy="0"/>
          </a:xfrm>
          <a:prstGeom prst="straightConnector1">
            <a:avLst/>
          </a:prstGeom>
          <a:ln w="28575">
            <a:tailEnd type="triangle"/>
          </a:ln>
        </p:spPr>
        <p:style>
          <a:lnRef idx="2">
            <a:schemeClr val="accent2"/>
          </a:lnRef>
          <a:fillRef idx="0">
            <a:schemeClr val="accent2"/>
          </a:fillRef>
          <a:effectRef idx="1">
            <a:schemeClr val="accent2"/>
          </a:effectRef>
          <a:fontRef idx="minor">
            <a:schemeClr val="tx1"/>
          </a:fontRef>
        </p:style>
      </p:cxnSp>
      <p:cxnSp>
        <p:nvCxnSpPr>
          <p:cNvPr id="21" name="Straight Arrow Connector 20">
            <a:extLst>
              <a:ext uri="{FF2B5EF4-FFF2-40B4-BE49-F238E27FC236}">
                <a16:creationId xmlns:a16="http://schemas.microsoft.com/office/drawing/2014/main" id="{4B28569D-4828-46D4-B42E-DABD95154540}"/>
              </a:ext>
            </a:extLst>
          </p:cNvPr>
          <p:cNvCxnSpPr>
            <a:cxnSpLocks/>
          </p:cNvCxnSpPr>
          <p:nvPr/>
        </p:nvCxnSpPr>
        <p:spPr>
          <a:xfrm>
            <a:off x="6380703" y="5054319"/>
            <a:ext cx="0" cy="457200"/>
          </a:xfrm>
          <a:prstGeom prst="straightConnector1">
            <a:avLst/>
          </a:prstGeom>
          <a:ln w="28575">
            <a:tailEnd type="triangle"/>
          </a:ln>
        </p:spPr>
        <p:style>
          <a:lnRef idx="2">
            <a:schemeClr val="accent2"/>
          </a:lnRef>
          <a:fillRef idx="0">
            <a:schemeClr val="accent2"/>
          </a:fillRef>
          <a:effectRef idx="1">
            <a:schemeClr val="accent2"/>
          </a:effectRef>
          <a:fontRef idx="minor">
            <a:schemeClr val="tx1"/>
          </a:fontRef>
        </p:style>
      </p:cxnSp>
      <p:pic>
        <p:nvPicPr>
          <p:cNvPr id="1026" name="Picture 2" descr="Image result for check icon">
            <a:extLst>
              <a:ext uri="{FF2B5EF4-FFF2-40B4-BE49-F238E27FC236}">
                <a16:creationId xmlns:a16="http://schemas.microsoft.com/office/drawing/2014/main" id="{2D592AF0-28DA-4874-8658-F25437B29CA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21945" y="5598792"/>
            <a:ext cx="522796" cy="393611"/>
          </a:xfrm>
          <a:prstGeom prst="rect">
            <a:avLst/>
          </a:prstGeom>
          <a:noFill/>
          <a:extLst>
            <a:ext uri="{909E8E84-426E-40DD-AFC4-6F175D3DCCD1}">
              <a14:hiddenFill xmlns:a14="http://schemas.microsoft.com/office/drawing/2010/main">
                <a:solidFill>
                  <a:srgbClr val="FFFFFF"/>
                </a:solidFill>
              </a14:hiddenFill>
            </a:ext>
          </a:extLst>
        </p:spPr>
      </p:pic>
      <p:sp>
        <p:nvSpPr>
          <p:cNvPr id="26" name="Diamond 25">
            <a:extLst>
              <a:ext uri="{FF2B5EF4-FFF2-40B4-BE49-F238E27FC236}">
                <a16:creationId xmlns:a16="http://schemas.microsoft.com/office/drawing/2014/main" id="{6B37EFF5-D39E-4997-AEEF-A122E43A61CA}"/>
              </a:ext>
            </a:extLst>
          </p:cNvPr>
          <p:cNvSpPr/>
          <p:nvPr/>
        </p:nvSpPr>
        <p:spPr>
          <a:xfrm>
            <a:off x="11250592" y="6088284"/>
            <a:ext cx="532435" cy="532435"/>
          </a:xfrm>
          <a:prstGeom prst="diamond">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t>7</a:t>
            </a:r>
          </a:p>
        </p:txBody>
      </p:sp>
    </p:spTree>
    <p:extLst>
      <p:ext uri="{BB962C8B-B14F-4D97-AF65-F5344CB8AC3E}">
        <p14:creationId xmlns:p14="http://schemas.microsoft.com/office/powerpoint/2010/main" val="425371542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250"/>
                                        <p:tgtEl>
                                          <p:spTgt spid="8"/>
                                        </p:tgtEl>
                                      </p:cBhvr>
                                    </p:animEffect>
                                  </p:childTnLst>
                                </p:cTn>
                              </p:par>
                            </p:childTnLst>
                          </p:cTn>
                        </p:par>
                        <p:par>
                          <p:cTn id="8" fill="hold">
                            <p:stCondLst>
                              <p:cond delay="250"/>
                            </p:stCondLst>
                            <p:childTnLst>
                              <p:par>
                                <p:cTn id="9" presetID="22" presetClass="entr" presetSubtype="2"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right)">
                                      <p:cBhvr>
                                        <p:cTn id="11" dur="250"/>
                                        <p:tgtEl>
                                          <p:spTgt spid="9"/>
                                        </p:tgtEl>
                                      </p:cBhvr>
                                    </p:animEffect>
                                  </p:childTnLst>
                                </p:cTn>
                              </p:par>
                            </p:childTnLst>
                          </p:cTn>
                        </p:par>
                        <p:par>
                          <p:cTn id="12" fill="hold">
                            <p:stCondLst>
                              <p:cond delay="500"/>
                            </p:stCondLst>
                            <p:childTnLst>
                              <p:par>
                                <p:cTn id="13" presetID="22" presetClass="entr" presetSubtype="4" fill="hold"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wipe(down)">
                                      <p:cBhvr>
                                        <p:cTn id="15" dur="250"/>
                                        <p:tgtEl>
                                          <p:spTgt spid="11"/>
                                        </p:tgtEl>
                                      </p:cBhvr>
                                    </p:animEffect>
                                  </p:childTnLst>
                                </p:cTn>
                              </p:par>
                            </p:childTnLst>
                          </p:cTn>
                        </p:par>
                        <p:par>
                          <p:cTn id="16" fill="hold">
                            <p:stCondLst>
                              <p:cond delay="750"/>
                            </p:stCondLst>
                            <p:childTnLst>
                              <p:par>
                                <p:cTn id="17" presetID="22" presetClass="entr" presetSubtype="1" fill="hold" nodeType="after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wipe(up)">
                                      <p:cBhvr>
                                        <p:cTn id="19" dur="250"/>
                                        <p:tgtEl>
                                          <p:spTgt spid="13"/>
                                        </p:tgtEl>
                                      </p:cBhvr>
                                    </p:animEffect>
                                  </p:childTnLst>
                                </p:cTn>
                              </p:par>
                            </p:childTnLst>
                          </p:cTn>
                        </p:par>
                        <p:par>
                          <p:cTn id="20" fill="hold">
                            <p:stCondLst>
                              <p:cond delay="1000"/>
                            </p:stCondLst>
                            <p:childTnLst>
                              <p:par>
                                <p:cTn id="21" presetID="22" presetClass="entr" presetSubtype="8" fill="hold" nodeType="after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wipe(left)">
                                      <p:cBhvr>
                                        <p:cTn id="23" dur="250"/>
                                        <p:tgtEl>
                                          <p:spTgt spid="18"/>
                                        </p:tgtEl>
                                      </p:cBhvr>
                                    </p:animEffect>
                                  </p:childTnLst>
                                </p:cTn>
                              </p:par>
                            </p:childTnLst>
                          </p:cTn>
                        </p:par>
                        <p:par>
                          <p:cTn id="24" fill="hold">
                            <p:stCondLst>
                              <p:cond delay="1250"/>
                            </p:stCondLst>
                            <p:childTnLst>
                              <p:par>
                                <p:cTn id="25" presetID="22" presetClass="entr" presetSubtype="1" fill="hold" nodeType="after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wipe(up)">
                                      <p:cBhvr>
                                        <p:cTn id="27" dur="250"/>
                                        <p:tgtEl>
                                          <p:spTgt spid="21"/>
                                        </p:tgtEl>
                                      </p:cBhvr>
                                    </p:animEffect>
                                  </p:childTnLst>
                                </p:cTn>
                              </p:par>
                            </p:childTnLst>
                          </p:cTn>
                        </p:par>
                        <p:par>
                          <p:cTn id="28" fill="hold">
                            <p:stCondLst>
                              <p:cond delay="1500"/>
                            </p:stCondLst>
                            <p:childTnLst>
                              <p:par>
                                <p:cTn id="29" presetID="22" presetClass="entr" presetSubtype="4" fill="hold" nodeType="afterEffect">
                                  <p:stCondLst>
                                    <p:cond delay="0"/>
                                  </p:stCondLst>
                                  <p:childTnLst>
                                    <p:set>
                                      <p:cBhvr>
                                        <p:cTn id="30" dur="1" fill="hold">
                                          <p:stCondLst>
                                            <p:cond delay="0"/>
                                          </p:stCondLst>
                                        </p:cTn>
                                        <p:tgtEl>
                                          <p:spTgt spid="1026"/>
                                        </p:tgtEl>
                                        <p:attrNameLst>
                                          <p:attrName>style.visibility</p:attrName>
                                        </p:attrNameLst>
                                      </p:cBhvr>
                                      <p:to>
                                        <p:strVal val="visible"/>
                                      </p:to>
                                    </p:set>
                                    <p:animEffect transition="in" filter="wipe(down)">
                                      <p:cBhvr>
                                        <p:cTn id="31" dur="25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a:latin typeface="Segoe UI Light" panose="020B0502040204020203" pitchFamily="34" charset="0"/>
                <a:cs typeface="Segoe UI Light" panose="020B0502040204020203" pitchFamily="34" charset="0"/>
              </a:rPr>
              <a:t>CÔNG NGHỆ</a:t>
            </a:r>
          </a:p>
        </p:txBody>
      </p:sp>
      <p:pic>
        <p:nvPicPr>
          <p:cNvPr id="5124" name="Picture 4" descr="Image result for asp net core&quot;"/>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4333452" y="1854923"/>
            <a:ext cx="2304731" cy="1282006"/>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Image result for react js&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56102" y="1996484"/>
            <a:ext cx="2853344" cy="1607056"/>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Image result for DOCKER&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62189" y="1996483"/>
            <a:ext cx="2118530" cy="1809578"/>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Image result for GITHUB&quot;"/>
          <p:cNvPicPr>
            <a:picLocks noChangeAspect="1" noChangeArrowheads="1"/>
          </p:cNvPicPr>
          <p:nvPr/>
        </p:nvPicPr>
        <p:blipFill>
          <a:blip r:embed="rId6" cstate="hqprint">
            <a:extLst>
              <a:ext uri="{28A0092B-C50C-407E-A947-70E740481C1C}">
                <a14:useLocalDpi xmlns:a14="http://schemas.microsoft.com/office/drawing/2010/main" val="0"/>
              </a:ext>
            </a:extLst>
          </a:blip>
          <a:srcRect/>
          <a:stretch>
            <a:fillRect/>
          </a:stretch>
        </p:blipFill>
        <p:spPr bwMode="auto">
          <a:xfrm>
            <a:off x="9017839" y="2308281"/>
            <a:ext cx="2662720" cy="149778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sql server&quot;"/>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57511" y="4828569"/>
            <a:ext cx="1855066" cy="1195998"/>
          </a:xfrm>
          <a:prstGeom prst="rect">
            <a:avLst/>
          </a:prstGeom>
          <a:noFill/>
          <a:extLst>
            <a:ext uri="{909E8E84-426E-40DD-AFC4-6F175D3DCCD1}">
              <a14:hiddenFill xmlns:a14="http://schemas.microsoft.com/office/drawing/2010/main">
                <a:solidFill>
                  <a:srgbClr val="FFFFFF"/>
                </a:solidFill>
              </a14:hiddenFill>
            </a:ext>
          </a:extLst>
        </p:spPr>
      </p:pic>
      <p:sp>
        <p:nvSpPr>
          <p:cNvPr id="10" name="Diamond 9">
            <a:extLst>
              <a:ext uri="{FF2B5EF4-FFF2-40B4-BE49-F238E27FC236}">
                <a16:creationId xmlns:a16="http://schemas.microsoft.com/office/drawing/2014/main" id="{D6AF9973-4E1D-4452-BB82-7048D14D787B}"/>
              </a:ext>
            </a:extLst>
          </p:cNvPr>
          <p:cNvSpPr/>
          <p:nvPr/>
        </p:nvSpPr>
        <p:spPr>
          <a:xfrm>
            <a:off x="11250592" y="6088284"/>
            <a:ext cx="532435" cy="532435"/>
          </a:xfrm>
          <a:prstGeom prst="diamond">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t>8</a:t>
            </a:r>
          </a:p>
        </p:txBody>
      </p:sp>
      <p:pic>
        <p:nvPicPr>
          <p:cNvPr id="2052" name="Picture 4" descr="Image result for redux saga&quot;">
            <a:extLst>
              <a:ext uri="{FF2B5EF4-FFF2-40B4-BE49-F238E27FC236}">
                <a16:creationId xmlns:a16="http://schemas.microsoft.com/office/drawing/2014/main" id="{B2FF39FC-7255-4EDD-BF54-D6DFBA29736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99224" y="3865040"/>
            <a:ext cx="1855066" cy="1450757"/>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Image result for entity framework&quot;">
            <a:extLst>
              <a:ext uri="{FF2B5EF4-FFF2-40B4-BE49-F238E27FC236}">
                <a16:creationId xmlns:a16="http://schemas.microsoft.com/office/drawing/2014/main" id="{54FD0C70-B4F1-4B5C-86A7-EBE05097F27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076408" y="3401318"/>
            <a:ext cx="2489145" cy="1327544"/>
          </a:xfrm>
          <a:prstGeom prst="rect">
            <a:avLst/>
          </a:prstGeom>
          <a:noFill/>
          <a:extLst>
            <a:ext uri="{909E8E84-426E-40DD-AFC4-6F175D3DCCD1}">
              <a14:hiddenFill xmlns:a14="http://schemas.microsoft.com/office/drawing/2010/main">
                <a:solidFill>
                  <a:srgbClr val="FFFFFF"/>
                </a:solidFill>
              </a14:hiddenFill>
            </a:ext>
          </a:extLst>
        </p:spPr>
      </p:pic>
      <p:sp>
        <p:nvSpPr>
          <p:cNvPr id="3" name="AutoShape 2" descr="Image result for ant design logo&quot;">
            <a:extLst>
              <a:ext uri="{FF2B5EF4-FFF2-40B4-BE49-F238E27FC236}">
                <a16:creationId xmlns:a16="http://schemas.microsoft.com/office/drawing/2014/main" id="{694A86F2-6449-4F27-8331-708A59BCF09B}"/>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30" name="Picture 6" descr="Image result for ant design logo&quot;">
            <a:extLst>
              <a:ext uri="{FF2B5EF4-FFF2-40B4-BE49-F238E27FC236}">
                <a16:creationId xmlns:a16="http://schemas.microsoft.com/office/drawing/2014/main" id="{C4E2C4D3-312D-4169-93F7-BF21403A6426}"/>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5544" t="34392" r="4133" b="36136"/>
          <a:stretch/>
        </p:blipFill>
        <p:spPr bwMode="auto">
          <a:xfrm>
            <a:off x="7389699" y="4458670"/>
            <a:ext cx="3992320" cy="977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3843495"/>
      </p:ext>
    </p:extLst>
  </p:cSld>
  <p:clrMapOvr>
    <a:masterClrMapping/>
  </p:clrMapOvr>
  <p:transition spd="slow">
    <p:push dir="u"/>
  </p:transition>
</p:sld>
</file>

<file path=ppt/theme/theme1.xml><?xml version="1.0" encoding="utf-8"?>
<a:theme xmlns:a="http://schemas.openxmlformats.org/drawingml/2006/main" name="Office Theme">
  <a:themeElements>
    <a:clrScheme name="Orange 01">
      <a:dk1>
        <a:sysClr val="windowText" lastClr="000000"/>
      </a:dk1>
      <a:lt1>
        <a:sysClr val="window" lastClr="FFFFFF"/>
      </a:lt1>
      <a:dk2>
        <a:srgbClr val="797979"/>
      </a:dk2>
      <a:lt2>
        <a:srgbClr val="FF712D"/>
      </a:lt2>
      <a:accent1>
        <a:srgbClr val="DB540C"/>
      </a:accent1>
      <a:accent2>
        <a:srgbClr val="F35D0D"/>
      </a:accent2>
      <a:accent3>
        <a:srgbClr val="FF712D"/>
      </a:accent3>
      <a:accent4>
        <a:srgbClr val="FF7F42"/>
      </a:accent4>
      <a:accent5>
        <a:srgbClr val="FFA244"/>
      </a:accent5>
      <a:accent6>
        <a:srgbClr val="C7C7C7"/>
      </a:accent6>
      <a:hlink>
        <a:srgbClr val="FF712D"/>
      </a:hlink>
      <a:folHlink>
        <a:srgbClr val="FFA244"/>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52B3AF"/>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Retrospect">
  <a:themeElements>
    <a:clrScheme name="Custom 3">
      <a:dk1>
        <a:srgbClr val="000000"/>
      </a:dk1>
      <a:lt1>
        <a:sysClr val="window" lastClr="FFFFFF"/>
      </a:lt1>
      <a:dk2>
        <a:srgbClr val="637052"/>
      </a:dk2>
      <a:lt2>
        <a:srgbClr val="CCDDEA"/>
      </a:lt2>
      <a:accent1>
        <a:srgbClr val="E48312"/>
      </a:accent1>
      <a:accent2>
        <a:srgbClr val="E64A19"/>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5CA875DA-F9FD-4F83-A049-3B1027B542DE}">
  <ds:schemaRefs>
    <ds:schemaRef ds:uri="http://schemas.microsoft.com/sharepoint/v3/contenttype/forms"/>
  </ds:schemaRefs>
</ds:datastoreItem>
</file>

<file path=customXml/itemProps2.xml><?xml version="1.0" encoding="utf-8"?>
<ds:datastoreItem xmlns:ds="http://schemas.openxmlformats.org/officeDocument/2006/customXml" ds:itemID="{B2AB02E3-5ADF-4BF0-9C1B-35CDF3FE95B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03C7D9E6-B0D9-433E-BD46-EB60F64F4DA8}">
  <ds:schemaRefs>
    <ds:schemaRef ds:uri="http://purl.org/dc/elements/1.1/"/>
    <ds:schemaRef ds:uri="http://schemas.microsoft.com/office/2006/metadata/properties"/>
    <ds:schemaRef ds:uri="http://schemas.openxmlformats.org/package/2006/metadata/core-properties"/>
    <ds:schemaRef ds:uri="16c05727-aa75-4e4a-9b5f-8a80a1165891"/>
    <ds:schemaRef ds:uri="http://purl.org/dc/terms/"/>
    <ds:schemaRef ds:uri="http://schemas.microsoft.com/office/infopath/2007/PartnerControls"/>
    <ds:schemaRef ds:uri="http://schemas.microsoft.com/office/2006/documentManagement/types"/>
    <ds:schemaRef ds:uri="http://purl.org/dc/dcmitype/"/>
    <ds:schemaRef ds:uri="71af3243-3dd4-4a8d-8c0d-dd76da1f02a5"/>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0</TotalTime>
  <Words>725</Words>
  <Application>Microsoft Office PowerPoint</Application>
  <PresentationFormat>Widescreen</PresentationFormat>
  <Paragraphs>82</Paragraphs>
  <Slides>12</Slides>
  <Notes>10</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12</vt:i4>
      </vt:variant>
    </vt:vector>
  </HeadingPairs>
  <TitlesOfParts>
    <vt:vector size="21" baseType="lpstr">
      <vt:lpstr>Arial</vt:lpstr>
      <vt:lpstr>Calibri</vt:lpstr>
      <vt:lpstr>Calibri Light</vt:lpstr>
      <vt:lpstr>Segoe UI</vt:lpstr>
      <vt:lpstr>Segoe UI Light</vt:lpstr>
      <vt:lpstr>Source Sans Pro</vt:lpstr>
      <vt:lpstr>Source Sans Pro ExtraLight</vt:lpstr>
      <vt:lpstr>Office Theme</vt:lpstr>
      <vt:lpstr>Retrospect</vt:lpstr>
      <vt:lpstr>PowerPoint Presentation</vt:lpstr>
      <vt:lpstr>PowerPoint Presentation</vt:lpstr>
      <vt:lpstr>ĐẶT VẤN ĐỀ</vt:lpstr>
      <vt:lpstr>BỐI CẢNH </vt:lpstr>
      <vt:lpstr>MỤC TIÊU DỰ ÁN</vt:lpstr>
      <vt:lpstr>TỔNG QUAN</vt:lpstr>
      <vt:lpstr>PowerPoint Presentation</vt:lpstr>
      <vt:lpstr>KIẾN TRÚC HỆ THỐNG VÀ LUỒNG DỮ LIỆU</vt:lpstr>
      <vt:lpstr>CÔNG NGHỆ</vt:lpstr>
      <vt:lpstr>DEMO</vt:lpstr>
      <vt:lpstr>HƯỚNG PHÁT TRIỂN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2019-12-19T00:54:26Z</dcterms:created>
  <dcterms:modified xsi:type="dcterms:W3CDTF">2019-12-30T16:39:56Z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